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7" r:id="rId3"/>
    <p:sldMasterId id="2147483700" r:id="rId4"/>
    <p:sldMasterId id="2147483713" r:id="rId5"/>
    <p:sldMasterId id="2147483762" r:id="rId6"/>
  </p:sldMasterIdLst>
  <p:notesMasterIdLst>
    <p:notesMasterId r:id="rId37"/>
  </p:notesMasterIdLst>
  <p:sldIdLst>
    <p:sldId id="257" r:id="rId7"/>
    <p:sldId id="301" r:id="rId8"/>
    <p:sldId id="296" r:id="rId9"/>
    <p:sldId id="302" r:id="rId10"/>
    <p:sldId id="303" r:id="rId11"/>
    <p:sldId id="304" r:id="rId12"/>
    <p:sldId id="306" r:id="rId13"/>
    <p:sldId id="305" r:id="rId14"/>
    <p:sldId id="258" r:id="rId15"/>
    <p:sldId id="307" r:id="rId16"/>
    <p:sldId id="310" r:id="rId17"/>
    <p:sldId id="308" r:id="rId18"/>
    <p:sldId id="309" r:id="rId19"/>
    <p:sldId id="312" r:id="rId20"/>
    <p:sldId id="331" r:id="rId21"/>
    <p:sldId id="330" r:id="rId22"/>
    <p:sldId id="332" r:id="rId23"/>
    <p:sldId id="316" r:id="rId24"/>
    <p:sldId id="323" r:id="rId25"/>
    <p:sldId id="333" r:id="rId26"/>
    <p:sldId id="327" r:id="rId27"/>
    <p:sldId id="339" r:id="rId28"/>
    <p:sldId id="336" r:id="rId29"/>
    <p:sldId id="337" r:id="rId30"/>
    <p:sldId id="340" r:id="rId31"/>
    <p:sldId id="341" r:id="rId32"/>
    <p:sldId id="326" r:id="rId33"/>
    <p:sldId id="324" r:id="rId34"/>
    <p:sldId id="294" r:id="rId35"/>
    <p:sldId id="29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0" autoAdjust="0"/>
    <p:restoredTop sz="93907" autoAdjust="0"/>
  </p:normalViewPr>
  <p:slideViewPr>
    <p:cSldViewPr snapToGrid="0">
      <p:cViewPr varScale="1">
        <p:scale>
          <a:sx n="107" d="100"/>
          <a:sy n="107" d="100"/>
        </p:scale>
        <p:origin x="-216" y="9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4AC706-F8A9-41CB-8ECE-9A4E43A3594D}" type="datetimeFigureOut">
              <a:rPr lang="en-CA" smtClean="0"/>
              <a:t>2017-11-12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EC119-B38C-4614-9E23-5F321611AE96}" type="slidenum">
              <a:rPr lang="en-CA" smtClean="0"/>
              <a:t>‹#›</a:t>
            </a:fld>
            <a:endParaRPr lang="en-CA"/>
          </a:p>
        </p:txBody>
      </p:sp>
    </p:spTree>
    <p:extLst>
      <p:ext uri="{BB962C8B-B14F-4D97-AF65-F5344CB8AC3E}">
        <p14:creationId xmlns:p14="http://schemas.microsoft.com/office/powerpoint/2010/main" val="351937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6C267-ABD1-491F-9008-1AB6E87148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6048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6A15C7-F9EF-954E-AC4D-171D6545F69B}" type="slidenum">
              <a:rPr lang="en-US">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002763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6A15C7-F9EF-954E-AC4D-171D6545F69B}" type="slidenum">
              <a:rPr lang="en-US">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22997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6A15C7-F9EF-954E-AC4D-171D6545F69B}" type="slidenum">
              <a:rPr lang="en-US">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536052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6C267-ABD1-491F-9008-1AB6E87148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3937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6C267-ABD1-491F-9008-1AB6E87148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4396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6C267-ABD1-491F-9008-1AB6E87148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71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Shape 86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70" name="Shape 8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264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pilot partnerships with</a:t>
            </a:r>
            <a:r>
              <a:rPr lang="en-US" baseline="0" dirty="0"/>
              <a:t> Global and National audit firms, as well as industry expertise, we have developed a platform with business requirements of the industry in mind. We’ve had some very enthusiastic partners in the financial audit space so that’s where we’ve made the most progress. Later on I’ll be demonstrating on our platform because that’s what we have access to show. I can speak for how data science and AI are used in our platform and the key differences between that and common scripting techniques which we often call the “traditional approach”.</a:t>
            </a:r>
            <a:endParaRPr lang="en-US" dirty="0"/>
          </a:p>
        </p:txBody>
      </p:sp>
      <p:sp>
        <p:nvSpPr>
          <p:cNvPr id="4" name="Slide Number Placeholder 3"/>
          <p:cNvSpPr>
            <a:spLocks noGrp="1"/>
          </p:cNvSpPr>
          <p:nvPr>
            <p:ph type="sldNum" sz="quarter" idx="10"/>
          </p:nvPr>
        </p:nvSpPr>
        <p:spPr/>
        <p:txBody>
          <a:bodyPr/>
          <a:lstStyle/>
          <a:p>
            <a:pPr>
              <a:defRPr/>
            </a:pPr>
            <a:fld id="{6656C267-ABD1-491F-9008-1AB6E871485D}" type="slidenum">
              <a:rPr lang="en-US" smtClean="0">
                <a:solidFill>
                  <a:prstClr val="black"/>
                </a:solidFill>
              </a:rPr>
              <a:pPr>
                <a:defRPr/>
              </a:pPr>
              <a:t>19</a:t>
            </a:fld>
            <a:endParaRPr lang="en-US" dirty="0">
              <a:solidFill>
                <a:prstClr val="black"/>
              </a:solidFill>
            </a:endParaRPr>
          </a:p>
        </p:txBody>
      </p:sp>
    </p:spTree>
    <p:extLst>
      <p:ext uri="{BB962C8B-B14F-4D97-AF65-F5344CB8AC3E}">
        <p14:creationId xmlns:p14="http://schemas.microsoft.com/office/powerpoint/2010/main" val="1300897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6C267-ABD1-491F-9008-1AB6E87148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890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6C267-ABD1-491F-9008-1AB6E87148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163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656C267-ABD1-491F-9008-1AB6E871485D}" type="slidenum">
              <a:rPr lang="en-US" smtClean="0">
                <a:solidFill>
                  <a:prstClr val="black"/>
                </a:solidFill>
              </a:rPr>
              <a:pPr>
                <a:defRPr/>
              </a:pPr>
              <a:t>2</a:t>
            </a:fld>
            <a:endParaRPr lang="en-US" dirty="0">
              <a:solidFill>
                <a:prstClr val="black"/>
              </a:solidFill>
            </a:endParaRPr>
          </a:p>
        </p:txBody>
      </p:sp>
    </p:spTree>
    <p:extLst>
      <p:ext uri="{BB962C8B-B14F-4D97-AF65-F5344CB8AC3E}">
        <p14:creationId xmlns:p14="http://schemas.microsoft.com/office/powerpoint/2010/main" val="1572592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6C267-ABD1-491F-9008-1AB6E87148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2105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AEC119-B38C-4614-9E23-5F321611AE96}" type="slidenum">
              <a:rPr lang="en-CA" smtClean="0"/>
              <a:t>24</a:t>
            </a:fld>
            <a:endParaRPr lang="en-CA"/>
          </a:p>
        </p:txBody>
      </p:sp>
    </p:spTree>
    <p:extLst>
      <p:ext uri="{BB962C8B-B14F-4D97-AF65-F5344CB8AC3E}">
        <p14:creationId xmlns:p14="http://schemas.microsoft.com/office/powerpoint/2010/main" val="1081477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6C267-ABD1-491F-9008-1AB6E87148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731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656C267-ABD1-491F-9008-1AB6E871485D}" type="slidenum">
              <a:rPr lang="en-US" smtClean="0">
                <a:solidFill>
                  <a:prstClr val="black"/>
                </a:solidFill>
              </a:rPr>
              <a:pPr>
                <a:defRPr/>
              </a:pPr>
              <a:t>28</a:t>
            </a:fld>
            <a:endParaRPr lang="en-US" dirty="0">
              <a:solidFill>
                <a:prstClr val="black"/>
              </a:solidFill>
            </a:endParaRPr>
          </a:p>
        </p:txBody>
      </p:sp>
    </p:spTree>
    <p:extLst>
      <p:ext uri="{BB962C8B-B14F-4D97-AF65-F5344CB8AC3E}">
        <p14:creationId xmlns:p14="http://schemas.microsoft.com/office/powerpoint/2010/main" val="1070653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6C267-ABD1-491F-9008-1AB6E87148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831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6C267-ABD1-491F-9008-1AB6E87148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9526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6C267-ABD1-491F-9008-1AB6E87148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4672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6A15C7-F9EF-954E-AC4D-171D6545F69B}"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853586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6A15C7-F9EF-954E-AC4D-171D6545F69B}"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881944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www.datanami.com</a:t>
            </a:r>
            <a:r>
              <a:rPr lang="en-US" dirty="0"/>
              <a:t>/2016/03/25/tracking-data-science-talent-gap/</a:t>
            </a:r>
          </a:p>
        </p:txBody>
      </p:sp>
      <p:sp>
        <p:nvSpPr>
          <p:cNvPr id="4" name="Slide Number Placeholder 3"/>
          <p:cNvSpPr>
            <a:spLocks noGrp="1"/>
          </p:cNvSpPr>
          <p:nvPr>
            <p:ph type="sldNum" sz="quarter" idx="10"/>
          </p:nvPr>
        </p:nvSpPr>
        <p:spPr/>
        <p:txBody>
          <a:bodyPr/>
          <a:lstStyle/>
          <a:p>
            <a:fld id="{0E6A15C7-F9EF-954E-AC4D-171D6545F69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34818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www.datanami.com</a:t>
            </a:r>
            <a:r>
              <a:rPr lang="en-US" dirty="0"/>
              <a:t>/2016/03/25/tracking-data-science-talent-gap/</a:t>
            </a:r>
          </a:p>
        </p:txBody>
      </p:sp>
      <p:sp>
        <p:nvSpPr>
          <p:cNvPr id="4" name="Slide Number Placeholder 3"/>
          <p:cNvSpPr>
            <a:spLocks noGrp="1"/>
          </p:cNvSpPr>
          <p:nvPr>
            <p:ph type="sldNum" sz="quarter" idx="10"/>
          </p:nvPr>
        </p:nvSpPr>
        <p:spPr/>
        <p:txBody>
          <a:bodyPr/>
          <a:lstStyle/>
          <a:p>
            <a:fld id="{0E6A15C7-F9EF-954E-AC4D-171D6545F69B}" type="slidenum">
              <a:rPr lang="en-US">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074088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6C267-ABD1-491F-9008-1AB6E87148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18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6A15C7-F9EF-954E-AC4D-171D6545F69B}" type="slidenum">
              <a:rPr lang="en-US">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803415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800" b="1" i="0">
                <a:latin typeface="Open Sans Semibold" charset="0"/>
                <a:ea typeface="Open Sans Semibold" charset="0"/>
                <a:cs typeface="Open Sans Semibold"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Open Sans" charset="0"/>
                <a:ea typeface="Open Sans" charset="0"/>
                <a:cs typeface="Open Sans"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1201618-CCD2-9A45-9365-6B5ECBD33244}" type="datetimeFigureOut">
              <a:rPr lang="en-US" smtClean="0"/>
              <a:t>11/12/17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CBAE1D5-538E-6741-AF6B-401D3B63A197}" type="slidenum">
              <a:rPr lang="en-US" smtClean="0"/>
              <a:t>‹#›</a:t>
            </a:fld>
            <a:endParaRPr lang="en-US" dirty="0"/>
          </a:p>
        </p:txBody>
      </p:sp>
      <p:grpSp>
        <p:nvGrpSpPr>
          <p:cNvPr id="7" name="Group 269"/>
          <p:cNvGrpSpPr/>
          <p:nvPr userDrawn="1"/>
        </p:nvGrpSpPr>
        <p:grpSpPr>
          <a:xfrm>
            <a:off x="289952" y="-49089"/>
            <a:ext cx="5151117" cy="7813643"/>
            <a:chOff x="0" y="0"/>
            <a:chExt cx="10302232" cy="15627283"/>
          </a:xfrm>
        </p:grpSpPr>
        <p:sp>
          <p:nvSpPr>
            <p:cNvPr id="8" name="Shape 158"/>
            <p:cNvSpPr>
              <a:spLocks/>
            </p:cNvSpPr>
            <p:nvPr/>
          </p:nvSpPr>
          <p:spPr>
            <a:xfrm>
              <a:off x="2824979" y="4724970"/>
              <a:ext cx="2026345" cy="1148939"/>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 name="Shape 159"/>
            <p:cNvSpPr>
              <a:spLocks/>
            </p:cNvSpPr>
            <p:nvPr/>
          </p:nvSpPr>
          <p:spPr>
            <a:xfrm>
              <a:off x="6317350" y="7292888"/>
              <a:ext cx="1323681" cy="596836"/>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 name="Shape 160"/>
            <p:cNvSpPr>
              <a:spLocks/>
            </p:cNvSpPr>
            <p:nvPr/>
          </p:nvSpPr>
          <p:spPr>
            <a:xfrm>
              <a:off x="1181512" y="4724970"/>
              <a:ext cx="1884206" cy="1147234"/>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 name="Shape 161"/>
            <p:cNvSpPr>
              <a:spLocks/>
            </p:cNvSpPr>
            <p:nvPr/>
          </p:nvSpPr>
          <p:spPr>
            <a:xfrm>
              <a:off x="51627" y="5033119"/>
              <a:ext cx="2747828" cy="2272608"/>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 name="Shape 162"/>
            <p:cNvSpPr>
              <a:spLocks/>
            </p:cNvSpPr>
            <p:nvPr/>
          </p:nvSpPr>
          <p:spPr>
            <a:xfrm>
              <a:off x="770645" y="4724970"/>
              <a:ext cx="2320557" cy="3750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 name="Shape 163"/>
            <p:cNvSpPr>
              <a:spLocks/>
            </p:cNvSpPr>
            <p:nvPr/>
          </p:nvSpPr>
          <p:spPr>
            <a:xfrm>
              <a:off x="3235847" y="7498322"/>
              <a:ext cx="3230566" cy="2272003"/>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 name="Shape 164"/>
            <p:cNvSpPr>
              <a:spLocks/>
            </p:cNvSpPr>
            <p:nvPr/>
          </p:nvSpPr>
          <p:spPr>
            <a:xfrm>
              <a:off x="51627" y="5854852"/>
              <a:ext cx="3153980" cy="1680981"/>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 name="Shape 165"/>
            <p:cNvSpPr>
              <a:spLocks/>
            </p:cNvSpPr>
            <p:nvPr/>
          </p:nvSpPr>
          <p:spPr>
            <a:xfrm>
              <a:off x="51627" y="7292888"/>
              <a:ext cx="3148659" cy="2146822"/>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 name="Shape 166"/>
            <p:cNvSpPr>
              <a:spLocks/>
            </p:cNvSpPr>
            <p:nvPr/>
          </p:nvSpPr>
          <p:spPr>
            <a:xfrm>
              <a:off x="6009199" y="6779305"/>
              <a:ext cx="1648882" cy="721422"/>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 name="Shape 167"/>
            <p:cNvSpPr>
              <a:spLocks/>
            </p:cNvSpPr>
            <p:nvPr/>
          </p:nvSpPr>
          <p:spPr>
            <a:xfrm>
              <a:off x="6009199" y="4519536"/>
              <a:ext cx="1881699" cy="2895123"/>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 name="Shape 168"/>
            <p:cNvSpPr>
              <a:spLocks/>
            </p:cNvSpPr>
            <p:nvPr/>
          </p:nvSpPr>
          <p:spPr>
            <a:xfrm>
              <a:off x="4776598" y="4622251"/>
              <a:ext cx="3146399" cy="2187149"/>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 name="Shape 169"/>
            <p:cNvSpPr>
              <a:spLocks/>
            </p:cNvSpPr>
            <p:nvPr/>
          </p:nvSpPr>
          <p:spPr>
            <a:xfrm>
              <a:off x="976079" y="9758089"/>
              <a:ext cx="2493039" cy="2187148"/>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 name="Shape 170"/>
            <p:cNvSpPr>
              <a:spLocks/>
            </p:cNvSpPr>
            <p:nvPr/>
          </p:nvSpPr>
          <p:spPr>
            <a:xfrm>
              <a:off x="873362" y="11709704"/>
              <a:ext cx="2292874" cy="641282"/>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 name="Shape 171"/>
            <p:cNvSpPr>
              <a:spLocks/>
            </p:cNvSpPr>
            <p:nvPr/>
          </p:nvSpPr>
          <p:spPr>
            <a:xfrm>
              <a:off x="8166250" y="13353175"/>
              <a:ext cx="1265605" cy="1334620"/>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 name="Shape 172"/>
            <p:cNvSpPr>
              <a:spLocks/>
            </p:cNvSpPr>
            <p:nvPr/>
          </p:nvSpPr>
          <p:spPr>
            <a:xfrm>
              <a:off x="7036365" y="13250456"/>
              <a:ext cx="2498904" cy="634153"/>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3" name="Shape 173"/>
            <p:cNvSpPr>
              <a:spLocks/>
            </p:cNvSpPr>
            <p:nvPr/>
          </p:nvSpPr>
          <p:spPr>
            <a:xfrm>
              <a:off x="8063534" y="2465201"/>
              <a:ext cx="2171494" cy="222245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4" name="Shape 174"/>
            <p:cNvSpPr>
              <a:spLocks/>
            </p:cNvSpPr>
            <p:nvPr/>
          </p:nvSpPr>
          <p:spPr>
            <a:xfrm>
              <a:off x="7652664" y="4622251"/>
              <a:ext cx="2649569" cy="2802648"/>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5" name="Shape 175"/>
            <p:cNvSpPr>
              <a:spLocks/>
            </p:cNvSpPr>
            <p:nvPr/>
          </p:nvSpPr>
          <p:spPr>
            <a:xfrm>
              <a:off x="7858098" y="2465201"/>
              <a:ext cx="508870" cy="2267093"/>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6" name="Shape 176"/>
            <p:cNvSpPr>
              <a:spLocks/>
            </p:cNvSpPr>
            <p:nvPr/>
          </p:nvSpPr>
          <p:spPr>
            <a:xfrm>
              <a:off x="7652664" y="4622251"/>
              <a:ext cx="778399" cy="2874766"/>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7" name="Shape 177"/>
            <p:cNvSpPr>
              <a:spLocks/>
            </p:cNvSpPr>
            <p:nvPr/>
          </p:nvSpPr>
          <p:spPr>
            <a:xfrm>
              <a:off x="4468448" y="6779305"/>
              <a:ext cx="1959846" cy="1144933"/>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8" name="Shape 178"/>
            <p:cNvSpPr>
              <a:spLocks/>
            </p:cNvSpPr>
            <p:nvPr/>
          </p:nvSpPr>
          <p:spPr>
            <a:xfrm>
              <a:off x="4468448" y="6779305"/>
              <a:ext cx="1906074" cy="585106"/>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9" name="Shape 179"/>
            <p:cNvSpPr>
              <a:spLocks/>
            </p:cNvSpPr>
            <p:nvPr/>
          </p:nvSpPr>
          <p:spPr>
            <a:xfrm>
              <a:off x="3133131" y="6779305"/>
              <a:ext cx="3256747" cy="1129988"/>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0" name="Shape 180"/>
            <p:cNvSpPr>
              <a:spLocks/>
            </p:cNvSpPr>
            <p:nvPr/>
          </p:nvSpPr>
          <p:spPr>
            <a:xfrm>
              <a:off x="4468448" y="4827686"/>
              <a:ext cx="1563021" cy="202263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1" name="Shape 181"/>
            <p:cNvSpPr>
              <a:spLocks/>
            </p:cNvSpPr>
            <p:nvPr/>
          </p:nvSpPr>
          <p:spPr>
            <a:xfrm>
              <a:off x="2824979" y="4827686"/>
              <a:ext cx="2013865" cy="2019730"/>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2" name="Shape 182"/>
            <p:cNvSpPr>
              <a:spLocks/>
            </p:cNvSpPr>
            <p:nvPr/>
          </p:nvSpPr>
          <p:spPr>
            <a:xfrm>
              <a:off x="2824979" y="5854852"/>
              <a:ext cx="1728980" cy="1687103"/>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3" name="Shape 183"/>
            <p:cNvSpPr>
              <a:spLocks/>
            </p:cNvSpPr>
            <p:nvPr/>
          </p:nvSpPr>
          <p:spPr>
            <a:xfrm>
              <a:off x="3235847" y="9758089"/>
              <a:ext cx="712999" cy="2214831"/>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4" name="Shape 184"/>
            <p:cNvSpPr>
              <a:spLocks/>
            </p:cNvSpPr>
            <p:nvPr/>
          </p:nvSpPr>
          <p:spPr>
            <a:xfrm>
              <a:off x="8166250" y="13866756"/>
              <a:ext cx="597145" cy="1487894"/>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5" name="Shape 185"/>
            <p:cNvSpPr>
              <a:spLocks/>
            </p:cNvSpPr>
            <p:nvPr/>
          </p:nvSpPr>
          <p:spPr>
            <a:xfrm>
              <a:off x="7036365" y="13250456"/>
              <a:ext cx="1297601" cy="2110203"/>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6" name="Shape 186"/>
            <p:cNvSpPr>
              <a:spLocks/>
            </p:cNvSpPr>
            <p:nvPr/>
          </p:nvSpPr>
          <p:spPr>
            <a:xfrm>
              <a:off x="8268969" y="14791211"/>
              <a:ext cx="676288" cy="656125"/>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7" name="Shape 187"/>
            <p:cNvSpPr>
              <a:spLocks/>
            </p:cNvSpPr>
            <p:nvPr/>
          </p:nvSpPr>
          <p:spPr>
            <a:xfrm>
              <a:off x="8268969" y="14585773"/>
              <a:ext cx="563444" cy="740784"/>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8" name="Shape 188"/>
            <p:cNvSpPr>
              <a:spLocks/>
            </p:cNvSpPr>
            <p:nvPr/>
          </p:nvSpPr>
          <p:spPr>
            <a:xfrm>
              <a:off x="6728214" y="2465201"/>
              <a:ext cx="1383369" cy="2143309"/>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9" name="Shape 189"/>
            <p:cNvSpPr>
              <a:spLocks/>
            </p:cNvSpPr>
            <p:nvPr/>
          </p:nvSpPr>
          <p:spPr>
            <a:xfrm>
              <a:off x="6728214" y="1746186"/>
              <a:ext cx="1389686" cy="1332710"/>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0" name="Shape 190"/>
            <p:cNvSpPr>
              <a:spLocks/>
            </p:cNvSpPr>
            <p:nvPr/>
          </p:nvSpPr>
          <p:spPr>
            <a:xfrm>
              <a:off x="4776598" y="3081500"/>
              <a:ext cx="3151114" cy="1740772"/>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1" name="Shape 191"/>
            <p:cNvSpPr>
              <a:spLocks/>
            </p:cNvSpPr>
            <p:nvPr/>
          </p:nvSpPr>
          <p:spPr>
            <a:xfrm>
              <a:off x="5187463" y="1746186"/>
              <a:ext cx="2018826" cy="1327697"/>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2" name="Shape 192"/>
            <p:cNvSpPr>
              <a:spLocks/>
            </p:cNvSpPr>
            <p:nvPr/>
          </p:nvSpPr>
          <p:spPr>
            <a:xfrm>
              <a:off x="4776598" y="2054334"/>
              <a:ext cx="1968773" cy="2768340"/>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3" name="Shape 193"/>
            <p:cNvSpPr>
              <a:spLocks/>
            </p:cNvSpPr>
            <p:nvPr/>
          </p:nvSpPr>
          <p:spPr>
            <a:xfrm>
              <a:off x="2414113" y="7498322"/>
              <a:ext cx="1061218" cy="2288961"/>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4" name="Shape 194"/>
            <p:cNvSpPr>
              <a:spLocks/>
            </p:cNvSpPr>
            <p:nvPr/>
          </p:nvSpPr>
          <p:spPr>
            <a:xfrm>
              <a:off x="1386947" y="7498322"/>
              <a:ext cx="1855076" cy="1985824"/>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5" name="Shape 195"/>
            <p:cNvSpPr>
              <a:spLocks/>
            </p:cNvSpPr>
            <p:nvPr/>
          </p:nvSpPr>
          <p:spPr>
            <a:xfrm>
              <a:off x="976079" y="9347223"/>
              <a:ext cx="2505078" cy="2449959"/>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6" name="Shape 196"/>
            <p:cNvSpPr>
              <a:spLocks/>
            </p:cNvSpPr>
            <p:nvPr/>
          </p:nvSpPr>
          <p:spPr>
            <a:xfrm>
              <a:off x="359779" y="9347223"/>
              <a:ext cx="2013763" cy="1326793"/>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7" name="Shape 197"/>
            <p:cNvSpPr>
              <a:spLocks/>
            </p:cNvSpPr>
            <p:nvPr/>
          </p:nvSpPr>
          <p:spPr>
            <a:xfrm>
              <a:off x="462497" y="9347223"/>
              <a:ext cx="1985320" cy="2448552"/>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8" name="Shape 198"/>
            <p:cNvSpPr>
              <a:spLocks/>
            </p:cNvSpPr>
            <p:nvPr/>
          </p:nvSpPr>
          <p:spPr>
            <a:xfrm>
              <a:off x="8268969" y="14996644"/>
              <a:ext cx="1136911" cy="630640"/>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9" name="Shape 199"/>
            <p:cNvSpPr>
              <a:spLocks/>
            </p:cNvSpPr>
            <p:nvPr/>
          </p:nvSpPr>
          <p:spPr>
            <a:xfrm>
              <a:off x="6420067" y="7395604"/>
              <a:ext cx="3320945" cy="2541737"/>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0" name="Shape 200"/>
            <p:cNvSpPr>
              <a:spLocks/>
            </p:cNvSpPr>
            <p:nvPr/>
          </p:nvSpPr>
          <p:spPr>
            <a:xfrm>
              <a:off x="51627" y="10579823"/>
              <a:ext cx="936737" cy="1873483"/>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1" name="Shape 201"/>
            <p:cNvSpPr>
              <a:spLocks/>
            </p:cNvSpPr>
            <p:nvPr/>
          </p:nvSpPr>
          <p:spPr>
            <a:xfrm>
              <a:off x="5701048" y="7909186"/>
              <a:ext cx="4017787" cy="2072691"/>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2" name="Shape 202"/>
            <p:cNvSpPr>
              <a:spLocks/>
            </p:cNvSpPr>
            <p:nvPr/>
          </p:nvSpPr>
          <p:spPr>
            <a:xfrm>
              <a:off x="3441281" y="7909186"/>
              <a:ext cx="3005616" cy="2077406"/>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3" name="Shape 203"/>
            <p:cNvSpPr>
              <a:spLocks/>
            </p:cNvSpPr>
            <p:nvPr/>
          </p:nvSpPr>
          <p:spPr>
            <a:xfrm>
              <a:off x="976079" y="11709704"/>
              <a:ext cx="1839720" cy="1237923"/>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4" name="Shape 204"/>
            <p:cNvSpPr>
              <a:spLocks/>
            </p:cNvSpPr>
            <p:nvPr/>
          </p:nvSpPr>
          <p:spPr>
            <a:xfrm>
              <a:off x="51627" y="11709704"/>
              <a:ext cx="1259483" cy="1241230"/>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5" name="Shape 205"/>
            <p:cNvSpPr>
              <a:spLocks/>
            </p:cNvSpPr>
            <p:nvPr/>
          </p:nvSpPr>
          <p:spPr>
            <a:xfrm>
              <a:off x="51627" y="12428725"/>
              <a:ext cx="1263397" cy="964778"/>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6" name="Shape 206"/>
            <p:cNvSpPr>
              <a:spLocks/>
            </p:cNvSpPr>
            <p:nvPr/>
          </p:nvSpPr>
          <p:spPr>
            <a:xfrm>
              <a:off x="4879314" y="13045023"/>
              <a:ext cx="2174905" cy="84490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7" name="Shape 207"/>
            <p:cNvSpPr>
              <a:spLocks/>
            </p:cNvSpPr>
            <p:nvPr/>
          </p:nvSpPr>
          <p:spPr>
            <a:xfrm>
              <a:off x="3235847" y="11196122"/>
              <a:ext cx="1730490" cy="1809284"/>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8" name="Shape 208"/>
            <p:cNvSpPr>
              <a:spLocks/>
            </p:cNvSpPr>
            <p:nvPr/>
          </p:nvSpPr>
          <p:spPr>
            <a:xfrm>
              <a:off x="2722261" y="11915140"/>
              <a:ext cx="2172953" cy="11459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9" name="Shape 209"/>
            <p:cNvSpPr>
              <a:spLocks/>
            </p:cNvSpPr>
            <p:nvPr/>
          </p:nvSpPr>
          <p:spPr>
            <a:xfrm>
              <a:off x="3543997" y="2054334"/>
              <a:ext cx="1736356" cy="2774657"/>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0" name="Shape 210"/>
            <p:cNvSpPr>
              <a:spLocks/>
            </p:cNvSpPr>
            <p:nvPr/>
          </p:nvSpPr>
          <p:spPr>
            <a:xfrm>
              <a:off x="3543997" y="1129881"/>
              <a:ext cx="1733592" cy="3270584"/>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1" name="Shape 211"/>
            <p:cNvSpPr>
              <a:spLocks/>
            </p:cNvSpPr>
            <p:nvPr/>
          </p:nvSpPr>
          <p:spPr>
            <a:xfrm>
              <a:off x="3133131" y="4416819"/>
              <a:ext cx="1756621" cy="434041"/>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2" name="Shape 212"/>
            <p:cNvSpPr>
              <a:spLocks/>
            </p:cNvSpPr>
            <p:nvPr/>
          </p:nvSpPr>
          <p:spPr>
            <a:xfrm>
              <a:off x="770645" y="4416819"/>
              <a:ext cx="2762219" cy="433435"/>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3" name="Shape 213"/>
            <p:cNvSpPr>
              <a:spLocks/>
            </p:cNvSpPr>
            <p:nvPr/>
          </p:nvSpPr>
          <p:spPr>
            <a:xfrm>
              <a:off x="5701048" y="9963524"/>
              <a:ext cx="4044679" cy="956848"/>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4" name="Shape 214"/>
            <p:cNvSpPr>
              <a:spLocks/>
            </p:cNvSpPr>
            <p:nvPr/>
          </p:nvSpPr>
          <p:spPr>
            <a:xfrm>
              <a:off x="7036365" y="10887974"/>
              <a:ext cx="2463498" cy="2461094"/>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5" name="Shape 215"/>
            <p:cNvSpPr>
              <a:spLocks/>
            </p:cNvSpPr>
            <p:nvPr/>
          </p:nvSpPr>
          <p:spPr>
            <a:xfrm>
              <a:off x="5701048" y="9963524"/>
              <a:ext cx="4548626" cy="3363871"/>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6" name="Shape 216"/>
            <p:cNvSpPr>
              <a:spLocks/>
            </p:cNvSpPr>
            <p:nvPr/>
          </p:nvSpPr>
          <p:spPr>
            <a:xfrm>
              <a:off x="462497" y="9449938"/>
              <a:ext cx="980977" cy="1229993"/>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7" name="Shape 217"/>
            <p:cNvSpPr>
              <a:spLocks/>
            </p:cNvSpPr>
            <p:nvPr/>
          </p:nvSpPr>
          <p:spPr>
            <a:xfrm>
              <a:off x="5084746" y="9963524"/>
              <a:ext cx="1946607" cy="3400787"/>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8" name="Shape 218"/>
            <p:cNvSpPr>
              <a:spLocks/>
            </p:cNvSpPr>
            <p:nvPr/>
          </p:nvSpPr>
          <p:spPr>
            <a:xfrm>
              <a:off x="4879314" y="10785255"/>
              <a:ext cx="2141409" cy="2528600"/>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9" name="Shape 219"/>
            <p:cNvSpPr>
              <a:spLocks/>
            </p:cNvSpPr>
            <p:nvPr/>
          </p:nvSpPr>
          <p:spPr>
            <a:xfrm>
              <a:off x="3441281" y="9758089"/>
              <a:ext cx="2301904" cy="1074911"/>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0" name="Shape 220"/>
            <p:cNvSpPr>
              <a:spLocks/>
            </p:cNvSpPr>
            <p:nvPr/>
          </p:nvSpPr>
          <p:spPr>
            <a:xfrm>
              <a:off x="3852149" y="10785255"/>
              <a:ext cx="1225380" cy="2257058"/>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1" name="Shape 221"/>
            <p:cNvSpPr>
              <a:spLocks/>
            </p:cNvSpPr>
            <p:nvPr/>
          </p:nvSpPr>
          <p:spPr>
            <a:xfrm>
              <a:off x="3441281" y="9758089"/>
              <a:ext cx="1693471" cy="1528015"/>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2" name="Shape 222"/>
            <p:cNvSpPr>
              <a:spLocks/>
            </p:cNvSpPr>
            <p:nvPr/>
          </p:nvSpPr>
          <p:spPr>
            <a:xfrm>
              <a:off x="5290180" y="1027165"/>
              <a:ext cx="2023942" cy="1043819"/>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3" name="Shape 223"/>
            <p:cNvSpPr>
              <a:spLocks/>
            </p:cNvSpPr>
            <p:nvPr/>
          </p:nvSpPr>
          <p:spPr>
            <a:xfrm>
              <a:off x="3954865" y="1027165"/>
              <a:ext cx="1509054" cy="1045422"/>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4" name="Shape 224"/>
            <p:cNvSpPr>
              <a:spLocks/>
            </p:cNvSpPr>
            <p:nvPr/>
          </p:nvSpPr>
          <p:spPr>
            <a:xfrm>
              <a:off x="8063534" y="2054334"/>
              <a:ext cx="2196577" cy="793251"/>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5" name="Shape 225"/>
            <p:cNvSpPr>
              <a:spLocks/>
            </p:cNvSpPr>
            <p:nvPr/>
          </p:nvSpPr>
          <p:spPr>
            <a:xfrm>
              <a:off x="7241799" y="1746186"/>
              <a:ext cx="2372111" cy="726342"/>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6" name="Shape 226"/>
            <p:cNvSpPr>
              <a:spLocks/>
            </p:cNvSpPr>
            <p:nvPr/>
          </p:nvSpPr>
          <p:spPr>
            <a:xfrm>
              <a:off x="7241799" y="102716"/>
              <a:ext cx="2346236" cy="1933561"/>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7" name="Shape 227"/>
            <p:cNvSpPr>
              <a:spLocks/>
            </p:cNvSpPr>
            <p:nvPr/>
          </p:nvSpPr>
          <p:spPr>
            <a:xfrm>
              <a:off x="5392897" y="102716"/>
              <a:ext cx="1876789" cy="168148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8" name="Shape 228"/>
            <p:cNvSpPr>
              <a:spLocks/>
            </p:cNvSpPr>
            <p:nvPr/>
          </p:nvSpPr>
          <p:spPr>
            <a:xfrm>
              <a:off x="4776598" y="13764040"/>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9" name="Shape 229"/>
            <p:cNvSpPr>
              <a:spLocks/>
            </p:cNvSpPr>
            <p:nvPr/>
          </p:nvSpPr>
          <p:spPr>
            <a:xfrm>
              <a:off x="4776598" y="12942305"/>
              <a:ext cx="200095" cy="200248"/>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0" name="Shape 230"/>
            <p:cNvSpPr>
              <a:spLocks/>
            </p:cNvSpPr>
            <p:nvPr/>
          </p:nvSpPr>
          <p:spPr>
            <a:xfrm>
              <a:off x="6933649" y="13250456"/>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1" name="Shape 231"/>
            <p:cNvSpPr>
              <a:spLocks/>
            </p:cNvSpPr>
            <p:nvPr/>
          </p:nvSpPr>
          <p:spPr>
            <a:xfrm>
              <a:off x="7962380" y="13765606"/>
              <a:ext cx="402483" cy="40248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2" name="Shape 232"/>
            <p:cNvSpPr>
              <a:spLocks/>
            </p:cNvSpPr>
            <p:nvPr/>
          </p:nvSpPr>
          <p:spPr>
            <a:xfrm>
              <a:off x="8166250" y="15304789"/>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3" name="Shape 233"/>
            <p:cNvSpPr>
              <a:spLocks/>
            </p:cNvSpPr>
            <p:nvPr/>
          </p:nvSpPr>
          <p:spPr>
            <a:xfrm>
              <a:off x="3749430" y="11196122"/>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4" name="Shape 234"/>
            <p:cNvSpPr>
              <a:spLocks/>
            </p:cNvSpPr>
            <p:nvPr/>
          </p:nvSpPr>
          <p:spPr>
            <a:xfrm>
              <a:off x="4982030" y="10682539"/>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5" name="Shape 235"/>
            <p:cNvSpPr>
              <a:spLocks/>
            </p:cNvSpPr>
            <p:nvPr/>
          </p:nvSpPr>
          <p:spPr>
            <a:xfrm>
              <a:off x="5481521" y="9743909"/>
              <a:ext cx="433718" cy="434041"/>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6" name="Shape 236"/>
            <p:cNvSpPr>
              <a:spLocks/>
            </p:cNvSpPr>
            <p:nvPr/>
          </p:nvSpPr>
          <p:spPr>
            <a:xfrm>
              <a:off x="3338563" y="965537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7" name="Shape 237"/>
            <p:cNvSpPr>
              <a:spLocks/>
            </p:cNvSpPr>
            <p:nvPr/>
          </p:nvSpPr>
          <p:spPr>
            <a:xfrm>
              <a:off x="2168487" y="9101597"/>
              <a:ext cx="485995" cy="485995"/>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8" name="Shape 238"/>
            <p:cNvSpPr>
              <a:spLocks/>
            </p:cNvSpPr>
            <p:nvPr/>
          </p:nvSpPr>
          <p:spPr>
            <a:xfrm>
              <a:off x="1284228" y="9347223"/>
              <a:ext cx="200218" cy="200177"/>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9" name="Shape 239"/>
            <p:cNvSpPr>
              <a:spLocks/>
            </p:cNvSpPr>
            <p:nvPr/>
          </p:nvSpPr>
          <p:spPr>
            <a:xfrm>
              <a:off x="462497" y="9449938"/>
              <a:ext cx="200178" cy="200198"/>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0" name="Shape 240"/>
            <p:cNvSpPr>
              <a:spLocks/>
            </p:cNvSpPr>
            <p:nvPr/>
          </p:nvSpPr>
          <p:spPr>
            <a:xfrm>
              <a:off x="359779" y="10579823"/>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1" name="Shape 241"/>
            <p:cNvSpPr>
              <a:spLocks/>
            </p:cNvSpPr>
            <p:nvPr/>
          </p:nvSpPr>
          <p:spPr>
            <a:xfrm>
              <a:off x="873362" y="11606989"/>
              <a:ext cx="200166"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2" name="Shape 242"/>
            <p:cNvSpPr>
              <a:spLocks/>
            </p:cNvSpPr>
            <p:nvPr/>
          </p:nvSpPr>
          <p:spPr>
            <a:xfrm>
              <a:off x="-1" y="13198831"/>
              <a:ext cx="508870" cy="508868"/>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3" name="Shape 243"/>
            <p:cNvSpPr>
              <a:spLocks/>
            </p:cNvSpPr>
            <p:nvPr/>
          </p:nvSpPr>
          <p:spPr>
            <a:xfrm>
              <a:off x="1181512" y="12839590"/>
              <a:ext cx="200217" cy="200177"/>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4" name="Shape 244"/>
            <p:cNvSpPr>
              <a:spLocks/>
            </p:cNvSpPr>
            <p:nvPr/>
          </p:nvSpPr>
          <p:spPr>
            <a:xfrm>
              <a:off x="2722261" y="12326009"/>
              <a:ext cx="200167" cy="200267"/>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5" name="Shape 245"/>
            <p:cNvSpPr>
              <a:spLocks/>
            </p:cNvSpPr>
            <p:nvPr/>
          </p:nvSpPr>
          <p:spPr>
            <a:xfrm>
              <a:off x="3133131" y="11812423"/>
              <a:ext cx="200178" cy="200249"/>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6" name="Shape 246"/>
            <p:cNvSpPr>
              <a:spLocks/>
            </p:cNvSpPr>
            <p:nvPr/>
          </p:nvSpPr>
          <p:spPr>
            <a:xfrm>
              <a:off x="51627" y="7190172"/>
              <a:ext cx="200177" cy="200156"/>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7" name="Shape 247"/>
            <p:cNvSpPr>
              <a:spLocks/>
            </p:cNvSpPr>
            <p:nvPr/>
          </p:nvSpPr>
          <p:spPr>
            <a:xfrm>
              <a:off x="770645" y="4724970"/>
              <a:ext cx="200188" cy="200177"/>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8" name="Shape 248"/>
            <p:cNvSpPr>
              <a:spLocks/>
            </p:cNvSpPr>
            <p:nvPr/>
          </p:nvSpPr>
          <p:spPr>
            <a:xfrm>
              <a:off x="1181512" y="4930402"/>
              <a:ext cx="200166" cy="200177"/>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9" name="Shape 249"/>
            <p:cNvSpPr>
              <a:spLocks/>
            </p:cNvSpPr>
            <p:nvPr/>
          </p:nvSpPr>
          <p:spPr>
            <a:xfrm>
              <a:off x="2722261" y="5752136"/>
              <a:ext cx="200217" cy="200179"/>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0" name="Shape 250"/>
            <p:cNvSpPr>
              <a:spLocks/>
            </p:cNvSpPr>
            <p:nvPr/>
          </p:nvSpPr>
          <p:spPr>
            <a:xfrm>
              <a:off x="4365731" y="6676586"/>
              <a:ext cx="200177" cy="20017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1" name="Shape 251"/>
            <p:cNvSpPr>
              <a:spLocks/>
            </p:cNvSpPr>
            <p:nvPr/>
          </p:nvSpPr>
          <p:spPr>
            <a:xfrm>
              <a:off x="3133131" y="739560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2" name="Shape 252"/>
            <p:cNvSpPr>
              <a:spLocks/>
            </p:cNvSpPr>
            <p:nvPr/>
          </p:nvSpPr>
          <p:spPr>
            <a:xfrm>
              <a:off x="6317350" y="7806471"/>
              <a:ext cx="200175" cy="200269"/>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3" name="Shape 253"/>
            <p:cNvSpPr>
              <a:spLocks/>
            </p:cNvSpPr>
            <p:nvPr/>
          </p:nvSpPr>
          <p:spPr>
            <a:xfrm>
              <a:off x="6214634" y="7190172"/>
              <a:ext cx="200246" cy="200156"/>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4" name="Shape 254"/>
            <p:cNvSpPr>
              <a:spLocks/>
            </p:cNvSpPr>
            <p:nvPr/>
          </p:nvSpPr>
          <p:spPr>
            <a:xfrm>
              <a:off x="6009199" y="6676586"/>
              <a:ext cx="200178" cy="200177"/>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5" name="Shape 255"/>
            <p:cNvSpPr>
              <a:spLocks/>
            </p:cNvSpPr>
            <p:nvPr/>
          </p:nvSpPr>
          <p:spPr>
            <a:xfrm>
              <a:off x="4572762" y="4623887"/>
              <a:ext cx="402483" cy="402341"/>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6" name="Shape 256"/>
            <p:cNvSpPr>
              <a:spLocks/>
            </p:cNvSpPr>
            <p:nvPr/>
          </p:nvSpPr>
          <p:spPr>
            <a:xfrm>
              <a:off x="3441281" y="4211387"/>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7" name="Shape 257"/>
            <p:cNvSpPr>
              <a:spLocks/>
            </p:cNvSpPr>
            <p:nvPr/>
          </p:nvSpPr>
          <p:spPr>
            <a:xfrm>
              <a:off x="5187463" y="1951618"/>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8" name="Shape 258"/>
            <p:cNvSpPr>
              <a:spLocks/>
            </p:cNvSpPr>
            <p:nvPr/>
          </p:nvSpPr>
          <p:spPr>
            <a:xfrm>
              <a:off x="6971718" y="1476101"/>
              <a:ext cx="534907" cy="53490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9" name="Shape 259"/>
            <p:cNvSpPr>
              <a:spLocks/>
            </p:cNvSpPr>
            <p:nvPr/>
          </p:nvSpPr>
          <p:spPr>
            <a:xfrm>
              <a:off x="7241799" y="0"/>
              <a:ext cx="200098" cy="200176"/>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0" name="Shape 260"/>
            <p:cNvSpPr>
              <a:spLocks/>
            </p:cNvSpPr>
            <p:nvPr/>
          </p:nvSpPr>
          <p:spPr>
            <a:xfrm>
              <a:off x="5392897" y="924449"/>
              <a:ext cx="200246"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1" name="Shape 261"/>
            <p:cNvSpPr>
              <a:spLocks/>
            </p:cNvSpPr>
            <p:nvPr/>
          </p:nvSpPr>
          <p:spPr>
            <a:xfrm>
              <a:off x="3852149" y="1027165"/>
              <a:ext cx="200248" cy="200248"/>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2" name="Shape 262"/>
            <p:cNvSpPr>
              <a:spLocks/>
            </p:cNvSpPr>
            <p:nvPr/>
          </p:nvSpPr>
          <p:spPr>
            <a:xfrm>
              <a:off x="6625497" y="2978784"/>
              <a:ext cx="200179" cy="200198"/>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3" name="Shape 263"/>
            <p:cNvSpPr>
              <a:spLocks/>
            </p:cNvSpPr>
            <p:nvPr/>
          </p:nvSpPr>
          <p:spPr>
            <a:xfrm>
              <a:off x="7858098" y="4519536"/>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4" name="Shape 264"/>
            <p:cNvSpPr>
              <a:spLocks/>
            </p:cNvSpPr>
            <p:nvPr/>
          </p:nvSpPr>
          <p:spPr>
            <a:xfrm>
              <a:off x="8268969" y="4622251"/>
              <a:ext cx="200248" cy="20017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5" name="Shape 265"/>
            <p:cNvSpPr>
              <a:spLocks/>
            </p:cNvSpPr>
            <p:nvPr/>
          </p:nvSpPr>
          <p:spPr>
            <a:xfrm>
              <a:off x="7960817" y="2362485"/>
              <a:ext cx="200249" cy="200155"/>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6" name="Shape 266"/>
            <p:cNvSpPr>
              <a:spLocks/>
            </p:cNvSpPr>
            <p:nvPr/>
          </p:nvSpPr>
          <p:spPr>
            <a:xfrm>
              <a:off x="7960817" y="10785255"/>
              <a:ext cx="200177" cy="200096"/>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7" name="Shape 267"/>
            <p:cNvSpPr>
              <a:spLocks/>
            </p:cNvSpPr>
            <p:nvPr/>
          </p:nvSpPr>
          <p:spPr>
            <a:xfrm>
              <a:off x="3030411" y="4622251"/>
              <a:ext cx="200168"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8" name="Shape 268"/>
            <p:cNvSpPr>
              <a:spLocks/>
            </p:cNvSpPr>
            <p:nvPr/>
          </p:nvSpPr>
          <p:spPr>
            <a:xfrm>
              <a:off x="7549948" y="7292888"/>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grpSp>
      <p:grpSp>
        <p:nvGrpSpPr>
          <p:cNvPr id="119" name="Group 381"/>
          <p:cNvGrpSpPr/>
          <p:nvPr userDrawn="1"/>
        </p:nvGrpSpPr>
        <p:grpSpPr>
          <a:xfrm flipH="1">
            <a:off x="9225444" y="-559463"/>
            <a:ext cx="3562082" cy="5403262"/>
            <a:chOff x="0" y="0"/>
            <a:chExt cx="7124162" cy="10806522"/>
          </a:xfrm>
        </p:grpSpPr>
        <p:sp>
          <p:nvSpPr>
            <p:cNvPr id="120" name="Shape 270"/>
            <p:cNvSpPr>
              <a:spLocks/>
            </p:cNvSpPr>
            <p:nvPr/>
          </p:nvSpPr>
          <p:spPr>
            <a:xfrm>
              <a:off x="1953519" y="3267394"/>
              <a:ext cx="1401251" cy="794511"/>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1" name="Shape 271"/>
            <p:cNvSpPr>
              <a:spLocks/>
            </p:cNvSpPr>
            <p:nvPr/>
          </p:nvSpPr>
          <p:spPr>
            <a:xfrm>
              <a:off x="4368551" y="5043151"/>
              <a:ext cx="915347" cy="412723"/>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2" name="Shape 272"/>
            <p:cNvSpPr>
              <a:spLocks/>
            </p:cNvSpPr>
            <p:nvPr/>
          </p:nvSpPr>
          <p:spPr>
            <a:xfrm>
              <a:off x="817035" y="3267394"/>
              <a:ext cx="1302959" cy="793332"/>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3" name="Shape 273"/>
            <p:cNvSpPr>
              <a:spLocks/>
            </p:cNvSpPr>
            <p:nvPr/>
          </p:nvSpPr>
          <p:spPr>
            <a:xfrm>
              <a:off x="35701" y="3480484"/>
              <a:ext cx="1900168" cy="1571546"/>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4" name="Shape 274"/>
            <p:cNvSpPr>
              <a:spLocks/>
            </p:cNvSpPr>
            <p:nvPr/>
          </p:nvSpPr>
          <p:spPr>
            <a:xfrm>
              <a:off x="532914" y="3267394"/>
              <a:ext cx="1604703" cy="2593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5" name="Shape 275"/>
            <p:cNvSpPr>
              <a:spLocks/>
            </p:cNvSpPr>
            <p:nvPr/>
          </p:nvSpPr>
          <p:spPr>
            <a:xfrm>
              <a:off x="2237641" y="5185212"/>
              <a:ext cx="2233989" cy="1571128"/>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6" name="Shape 276"/>
            <p:cNvSpPr>
              <a:spLocks/>
            </p:cNvSpPr>
            <p:nvPr/>
          </p:nvSpPr>
          <p:spPr>
            <a:xfrm>
              <a:off x="35701" y="4048726"/>
              <a:ext cx="2181029" cy="1162426"/>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7" name="Shape 277"/>
            <p:cNvSpPr>
              <a:spLocks/>
            </p:cNvSpPr>
            <p:nvPr/>
          </p:nvSpPr>
          <p:spPr>
            <a:xfrm>
              <a:off x="35701" y="5043151"/>
              <a:ext cx="2177350" cy="1484563"/>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8" name="Shape 278"/>
            <p:cNvSpPr>
              <a:spLocks/>
            </p:cNvSpPr>
            <p:nvPr/>
          </p:nvSpPr>
          <p:spPr>
            <a:xfrm>
              <a:off x="4155459" y="4688000"/>
              <a:ext cx="1140229" cy="498875"/>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9" name="Shape 279"/>
            <p:cNvSpPr>
              <a:spLocks/>
            </p:cNvSpPr>
            <p:nvPr/>
          </p:nvSpPr>
          <p:spPr>
            <a:xfrm>
              <a:off x="4155459" y="3125333"/>
              <a:ext cx="1301226" cy="2002025"/>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0" name="Shape 280"/>
            <p:cNvSpPr>
              <a:spLocks/>
            </p:cNvSpPr>
            <p:nvPr/>
          </p:nvSpPr>
          <p:spPr>
            <a:xfrm>
              <a:off x="3303096" y="3196362"/>
              <a:ext cx="2175787" cy="1512450"/>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1" name="Shape 281"/>
            <p:cNvSpPr>
              <a:spLocks/>
            </p:cNvSpPr>
            <p:nvPr/>
          </p:nvSpPr>
          <p:spPr>
            <a:xfrm>
              <a:off x="674975" y="6747878"/>
              <a:ext cx="1723977" cy="1512450"/>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2" name="Shape 282"/>
            <p:cNvSpPr>
              <a:spLocks/>
            </p:cNvSpPr>
            <p:nvPr/>
          </p:nvSpPr>
          <p:spPr>
            <a:xfrm>
              <a:off x="603944" y="8097452"/>
              <a:ext cx="1585560" cy="443457"/>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3" name="Shape 283"/>
            <p:cNvSpPr>
              <a:spLocks/>
            </p:cNvSpPr>
            <p:nvPr/>
          </p:nvSpPr>
          <p:spPr>
            <a:xfrm>
              <a:off x="5647095" y="9233939"/>
              <a:ext cx="875187" cy="922912"/>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4" name="Shape 284"/>
            <p:cNvSpPr>
              <a:spLocks/>
            </p:cNvSpPr>
            <p:nvPr/>
          </p:nvSpPr>
          <p:spPr>
            <a:xfrm>
              <a:off x="4865761" y="9162907"/>
              <a:ext cx="1728034" cy="438528"/>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5" name="Shape 285"/>
            <p:cNvSpPr>
              <a:spLocks/>
            </p:cNvSpPr>
            <p:nvPr/>
          </p:nvSpPr>
          <p:spPr>
            <a:xfrm>
              <a:off x="5576065" y="1704727"/>
              <a:ext cx="1501624" cy="153686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6" name="Shape 286"/>
            <p:cNvSpPr>
              <a:spLocks/>
            </p:cNvSpPr>
            <p:nvPr/>
          </p:nvSpPr>
          <p:spPr>
            <a:xfrm>
              <a:off x="5291942" y="3196362"/>
              <a:ext cx="1832221" cy="1938077"/>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7" name="Shape 287"/>
            <p:cNvSpPr>
              <a:spLocks/>
            </p:cNvSpPr>
            <p:nvPr/>
          </p:nvSpPr>
          <p:spPr>
            <a:xfrm>
              <a:off x="5434003" y="1704727"/>
              <a:ext cx="351892" cy="1567732"/>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8" name="Shape 288"/>
            <p:cNvSpPr>
              <a:spLocks/>
            </p:cNvSpPr>
            <p:nvPr/>
          </p:nvSpPr>
          <p:spPr>
            <a:xfrm>
              <a:off x="5291942" y="3196362"/>
              <a:ext cx="538276" cy="1987948"/>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9" name="Shape 289"/>
            <p:cNvSpPr>
              <a:spLocks/>
            </p:cNvSpPr>
            <p:nvPr/>
          </p:nvSpPr>
          <p:spPr>
            <a:xfrm>
              <a:off x="3090004" y="4688000"/>
              <a:ext cx="1355267" cy="791740"/>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0" name="Shape 290"/>
            <p:cNvSpPr>
              <a:spLocks/>
            </p:cNvSpPr>
            <p:nvPr/>
          </p:nvSpPr>
          <p:spPr>
            <a:xfrm>
              <a:off x="3090004" y="4688000"/>
              <a:ext cx="1318082" cy="404611"/>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1" name="Shape 291"/>
            <p:cNvSpPr>
              <a:spLocks/>
            </p:cNvSpPr>
            <p:nvPr/>
          </p:nvSpPr>
          <p:spPr>
            <a:xfrm>
              <a:off x="2166611" y="4688000"/>
              <a:ext cx="2252095" cy="781405"/>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2" name="Shape 292"/>
            <p:cNvSpPr>
              <a:spLocks/>
            </p:cNvSpPr>
            <p:nvPr/>
          </p:nvSpPr>
          <p:spPr>
            <a:xfrm>
              <a:off x="3090004" y="3338424"/>
              <a:ext cx="1080855" cy="139868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3" name="Shape 293"/>
            <p:cNvSpPr>
              <a:spLocks/>
            </p:cNvSpPr>
            <p:nvPr/>
          </p:nvSpPr>
          <p:spPr>
            <a:xfrm>
              <a:off x="1953519" y="3338424"/>
              <a:ext cx="1392621" cy="1396677"/>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4" name="Shape 294"/>
            <p:cNvSpPr>
              <a:spLocks/>
            </p:cNvSpPr>
            <p:nvPr/>
          </p:nvSpPr>
          <p:spPr>
            <a:xfrm>
              <a:off x="1953519" y="4048726"/>
              <a:ext cx="1195619" cy="1166660"/>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5" name="Shape 295"/>
            <p:cNvSpPr>
              <a:spLocks/>
            </p:cNvSpPr>
            <p:nvPr/>
          </p:nvSpPr>
          <p:spPr>
            <a:xfrm>
              <a:off x="2237641" y="6747878"/>
              <a:ext cx="493051" cy="1531592"/>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6" name="Shape 296"/>
            <p:cNvSpPr>
              <a:spLocks/>
            </p:cNvSpPr>
            <p:nvPr/>
          </p:nvSpPr>
          <p:spPr>
            <a:xfrm>
              <a:off x="5647095" y="9589089"/>
              <a:ext cx="412936" cy="1028903"/>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7" name="Shape 297"/>
            <p:cNvSpPr>
              <a:spLocks/>
            </p:cNvSpPr>
            <p:nvPr/>
          </p:nvSpPr>
          <p:spPr>
            <a:xfrm>
              <a:off x="4865761" y="9162907"/>
              <a:ext cx="897313" cy="1459240"/>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8" name="Shape 298"/>
            <p:cNvSpPr>
              <a:spLocks/>
            </p:cNvSpPr>
            <p:nvPr/>
          </p:nvSpPr>
          <p:spPr>
            <a:xfrm>
              <a:off x="5718127" y="10228364"/>
              <a:ext cx="467665" cy="453722"/>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9" name="Shape 299"/>
            <p:cNvSpPr>
              <a:spLocks/>
            </p:cNvSpPr>
            <p:nvPr/>
          </p:nvSpPr>
          <p:spPr>
            <a:xfrm>
              <a:off x="5718127" y="10086300"/>
              <a:ext cx="389631" cy="512265"/>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0" name="Shape 300"/>
            <p:cNvSpPr>
              <a:spLocks/>
            </p:cNvSpPr>
            <p:nvPr/>
          </p:nvSpPr>
          <p:spPr>
            <a:xfrm>
              <a:off x="4652670" y="1704727"/>
              <a:ext cx="956623" cy="1482133"/>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1" name="Shape 301"/>
            <p:cNvSpPr>
              <a:spLocks/>
            </p:cNvSpPr>
            <p:nvPr/>
          </p:nvSpPr>
          <p:spPr>
            <a:xfrm>
              <a:off x="4652670" y="1207516"/>
              <a:ext cx="960991" cy="921591"/>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2" name="Shape 302"/>
            <p:cNvSpPr>
              <a:spLocks/>
            </p:cNvSpPr>
            <p:nvPr/>
          </p:nvSpPr>
          <p:spPr>
            <a:xfrm>
              <a:off x="3303096" y="2130907"/>
              <a:ext cx="2179046" cy="1203773"/>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3" name="Shape 303"/>
            <p:cNvSpPr>
              <a:spLocks/>
            </p:cNvSpPr>
            <p:nvPr/>
          </p:nvSpPr>
          <p:spPr>
            <a:xfrm>
              <a:off x="3587215" y="1207516"/>
              <a:ext cx="1396052" cy="918124"/>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4" name="Shape 304"/>
            <p:cNvSpPr>
              <a:spLocks/>
            </p:cNvSpPr>
            <p:nvPr/>
          </p:nvSpPr>
          <p:spPr>
            <a:xfrm>
              <a:off x="3303096" y="1420605"/>
              <a:ext cx="1361438" cy="1914353"/>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5" name="Shape 305"/>
            <p:cNvSpPr>
              <a:spLocks/>
            </p:cNvSpPr>
            <p:nvPr/>
          </p:nvSpPr>
          <p:spPr>
            <a:xfrm>
              <a:off x="1669398" y="5185212"/>
              <a:ext cx="733851" cy="1582855"/>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6" name="Shape 306"/>
            <p:cNvSpPr>
              <a:spLocks/>
            </p:cNvSpPr>
            <p:nvPr/>
          </p:nvSpPr>
          <p:spPr>
            <a:xfrm>
              <a:off x="959097" y="5185212"/>
              <a:ext cx="1282815" cy="1373230"/>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7" name="Shape 307"/>
            <p:cNvSpPr>
              <a:spLocks/>
            </p:cNvSpPr>
            <p:nvPr/>
          </p:nvSpPr>
          <p:spPr>
            <a:xfrm>
              <a:off x="674975" y="6463757"/>
              <a:ext cx="1732302" cy="1694188"/>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8" name="Shape 308"/>
            <p:cNvSpPr>
              <a:spLocks/>
            </p:cNvSpPr>
            <p:nvPr/>
          </p:nvSpPr>
          <p:spPr>
            <a:xfrm>
              <a:off x="248793" y="6463757"/>
              <a:ext cx="1392550" cy="917500"/>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9" name="Shape 309"/>
            <p:cNvSpPr>
              <a:spLocks/>
            </p:cNvSpPr>
            <p:nvPr/>
          </p:nvSpPr>
          <p:spPr>
            <a:xfrm>
              <a:off x="319824" y="6463757"/>
              <a:ext cx="1372881" cy="1693214"/>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0" name="Shape 310"/>
            <p:cNvSpPr>
              <a:spLocks/>
            </p:cNvSpPr>
            <p:nvPr/>
          </p:nvSpPr>
          <p:spPr>
            <a:xfrm>
              <a:off x="5718127" y="10370425"/>
              <a:ext cx="786193" cy="436098"/>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1" name="Shape 311"/>
            <p:cNvSpPr>
              <a:spLocks/>
            </p:cNvSpPr>
            <p:nvPr/>
          </p:nvSpPr>
          <p:spPr>
            <a:xfrm>
              <a:off x="4439581" y="5114181"/>
              <a:ext cx="2296489" cy="1757653"/>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2" name="Shape 312"/>
            <p:cNvSpPr>
              <a:spLocks/>
            </p:cNvSpPr>
            <p:nvPr/>
          </p:nvSpPr>
          <p:spPr>
            <a:xfrm>
              <a:off x="35701" y="7316121"/>
              <a:ext cx="647769" cy="1295544"/>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3" name="Shape 313"/>
            <p:cNvSpPr>
              <a:spLocks/>
            </p:cNvSpPr>
            <p:nvPr/>
          </p:nvSpPr>
          <p:spPr>
            <a:xfrm>
              <a:off x="3942368" y="5469332"/>
              <a:ext cx="2778365" cy="1433300"/>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4" name="Shape 314"/>
            <p:cNvSpPr>
              <a:spLocks/>
            </p:cNvSpPr>
            <p:nvPr/>
          </p:nvSpPr>
          <p:spPr>
            <a:xfrm>
              <a:off x="2379702" y="5469332"/>
              <a:ext cx="2078433" cy="1436560"/>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5" name="Shape 315"/>
            <p:cNvSpPr>
              <a:spLocks/>
            </p:cNvSpPr>
            <p:nvPr/>
          </p:nvSpPr>
          <p:spPr>
            <a:xfrm>
              <a:off x="674975" y="8097452"/>
              <a:ext cx="1272196" cy="856044"/>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6" name="Shape 316"/>
            <p:cNvSpPr>
              <a:spLocks/>
            </p:cNvSpPr>
            <p:nvPr/>
          </p:nvSpPr>
          <p:spPr>
            <a:xfrm>
              <a:off x="35701" y="8097452"/>
              <a:ext cx="870953" cy="858331"/>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7" name="Shape 317"/>
            <p:cNvSpPr>
              <a:spLocks/>
            </p:cNvSpPr>
            <p:nvPr/>
          </p:nvSpPr>
          <p:spPr>
            <a:xfrm>
              <a:off x="35701" y="8594667"/>
              <a:ext cx="873660" cy="667160"/>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8" name="Shape 318"/>
            <p:cNvSpPr>
              <a:spLocks/>
            </p:cNvSpPr>
            <p:nvPr/>
          </p:nvSpPr>
          <p:spPr>
            <a:xfrm>
              <a:off x="3374125" y="9020847"/>
              <a:ext cx="1503983" cy="58426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9" name="Shape 319"/>
            <p:cNvSpPr>
              <a:spLocks/>
            </p:cNvSpPr>
            <p:nvPr/>
          </p:nvSpPr>
          <p:spPr>
            <a:xfrm>
              <a:off x="2237641" y="7742301"/>
              <a:ext cx="1196663" cy="1251150"/>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0" name="Shape 320"/>
            <p:cNvSpPr>
              <a:spLocks/>
            </p:cNvSpPr>
            <p:nvPr/>
          </p:nvSpPr>
          <p:spPr>
            <a:xfrm>
              <a:off x="1882488" y="8239514"/>
              <a:ext cx="1502633" cy="7924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1" name="Shape 321"/>
            <p:cNvSpPr>
              <a:spLocks/>
            </p:cNvSpPr>
            <p:nvPr/>
          </p:nvSpPr>
          <p:spPr>
            <a:xfrm>
              <a:off x="2450732" y="1420605"/>
              <a:ext cx="1200718" cy="1918722"/>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2" name="Shape 322"/>
            <p:cNvSpPr>
              <a:spLocks/>
            </p:cNvSpPr>
            <p:nvPr/>
          </p:nvSpPr>
          <p:spPr>
            <a:xfrm>
              <a:off x="2450732" y="781331"/>
              <a:ext cx="1198807" cy="2261663"/>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3" name="Shape 323"/>
            <p:cNvSpPr>
              <a:spLocks/>
            </p:cNvSpPr>
            <p:nvPr/>
          </p:nvSpPr>
          <p:spPr>
            <a:xfrm>
              <a:off x="2166611" y="3054303"/>
              <a:ext cx="1214732" cy="300146"/>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4" name="Shape 324"/>
            <p:cNvSpPr>
              <a:spLocks/>
            </p:cNvSpPr>
            <p:nvPr/>
          </p:nvSpPr>
          <p:spPr>
            <a:xfrm>
              <a:off x="532914" y="3054303"/>
              <a:ext cx="1910119" cy="299727"/>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5" name="Shape 325"/>
            <p:cNvSpPr>
              <a:spLocks/>
            </p:cNvSpPr>
            <p:nvPr/>
          </p:nvSpPr>
          <p:spPr>
            <a:xfrm>
              <a:off x="3942368" y="6889939"/>
              <a:ext cx="2796962" cy="661677"/>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6" name="Shape 326"/>
            <p:cNvSpPr>
              <a:spLocks/>
            </p:cNvSpPr>
            <p:nvPr/>
          </p:nvSpPr>
          <p:spPr>
            <a:xfrm>
              <a:off x="4865761" y="7529212"/>
              <a:ext cx="1703549" cy="1701887"/>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7" name="Shape 327"/>
            <p:cNvSpPr>
              <a:spLocks/>
            </p:cNvSpPr>
            <p:nvPr/>
          </p:nvSpPr>
          <p:spPr>
            <a:xfrm>
              <a:off x="3942368" y="6889939"/>
              <a:ext cx="3145450" cy="2326173"/>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8" name="Shape 328"/>
            <p:cNvSpPr>
              <a:spLocks/>
            </p:cNvSpPr>
            <p:nvPr/>
          </p:nvSpPr>
          <p:spPr>
            <a:xfrm>
              <a:off x="319824" y="6534787"/>
              <a:ext cx="678362" cy="850560"/>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9" name="Shape 329"/>
            <p:cNvSpPr>
              <a:spLocks/>
            </p:cNvSpPr>
            <p:nvPr/>
          </p:nvSpPr>
          <p:spPr>
            <a:xfrm>
              <a:off x="3516185" y="6889939"/>
              <a:ext cx="1346111" cy="2351701"/>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0" name="Shape 330"/>
            <p:cNvSpPr>
              <a:spLocks/>
            </p:cNvSpPr>
            <p:nvPr/>
          </p:nvSpPr>
          <p:spPr>
            <a:xfrm>
              <a:off x="3374125" y="7458180"/>
              <a:ext cx="1480820" cy="1748568"/>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1" name="Shape 331"/>
            <p:cNvSpPr>
              <a:spLocks/>
            </p:cNvSpPr>
            <p:nvPr/>
          </p:nvSpPr>
          <p:spPr>
            <a:xfrm>
              <a:off x="2379702" y="6747878"/>
              <a:ext cx="1591804" cy="743319"/>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2" name="Shape 332"/>
            <p:cNvSpPr>
              <a:spLocks/>
            </p:cNvSpPr>
            <p:nvPr/>
          </p:nvSpPr>
          <p:spPr>
            <a:xfrm>
              <a:off x="2663824" y="7458180"/>
              <a:ext cx="847371" cy="1560792"/>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3" name="Shape 333"/>
            <p:cNvSpPr>
              <a:spLocks/>
            </p:cNvSpPr>
            <p:nvPr/>
          </p:nvSpPr>
          <p:spPr>
            <a:xfrm>
              <a:off x="2379702" y="6747878"/>
              <a:ext cx="1171063" cy="1056648"/>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4" name="Shape 334"/>
            <p:cNvSpPr>
              <a:spLocks/>
            </p:cNvSpPr>
            <p:nvPr/>
          </p:nvSpPr>
          <p:spPr>
            <a:xfrm>
              <a:off x="3658246" y="710301"/>
              <a:ext cx="1399589" cy="721818"/>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5" name="Shape 335"/>
            <p:cNvSpPr>
              <a:spLocks/>
            </p:cNvSpPr>
            <p:nvPr/>
          </p:nvSpPr>
          <p:spPr>
            <a:xfrm>
              <a:off x="2734854" y="710301"/>
              <a:ext cx="1043535" cy="722927"/>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6" name="Shape 336"/>
            <p:cNvSpPr>
              <a:spLocks/>
            </p:cNvSpPr>
            <p:nvPr/>
          </p:nvSpPr>
          <p:spPr>
            <a:xfrm>
              <a:off x="5576065" y="1420605"/>
              <a:ext cx="1518970" cy="548547"/>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7" name="Shape 337"/>
            <p:cNvSpPr>
              <a:spLocks/>
            </p:cNvSpPr>
            <p:nvPr/>
          </p:nvSpPr>
          <p:spPr>
            <a:xfrm>
              <a:off x="5007823" y="1207516"/>
              <a:ext cx="1640353" cy="502278"/>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8" name="Shape 338"/>
            <p:cNvSpPr>
              <a:spLocks/>
            </p:cNvSpPr>
            <p:nvPr/>
          </p:nvSpPr>
          <p:spPr>
            <a:xfrm>
              <a:off x="5007823" y="71029"/>
              <a:ext cx="1622460" cy="1337090"/>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9" name="Shape 339"/>
            <p:cNvSpPr>
              <a:spLocks/>
            </p:cNvSpPr>
            <p:nvPr/>
          </p:nvSpPr>
          <p:spPr>
            <a:xfrm>
              <a:off x="3729276" y="71029"/>
              <a:ext cx="1297831" cy="116277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0" name="Shape 340"/>
            <p:cNvSpPr>
              <a:spLocks/>
            </p:cNvSpPr>
            <p:nvPr/>
          </p:nvSpPr>
          <p:spPr>
            <a:xfrm>
              <a:off x="3303096" y="9518059"/>
              <a:ext cx="138425"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1" name="Shape 341"/>
            <p:cNvSpPr>
              <a:spLocks/>
            </p:cNvSpPr>
            <p:nvPr/>
          </p:nvSpPr>
          <p:spPr>
            <a:xfrm>
              <a:off x="3303096" y="8949815"/>
              <a:ext cx="138369" cy="138475"/>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2" name="Shape 342"/>
            <p:cNvSpPr>
              <a:spLocks/>
            </p:cNvSpPr>
            <p:nvPr/>
          </p:nvSpPr>
          <p:spPr>
            <a:xfrm>
              <a:off x="4794732" y="9162907"/>
              <a:ext cx="138426"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3" name="Shape 343"/>
            <p:cNvSpPr>
              <a:spLocks/>
            </p:cNvSpPr>
            <p:nvPr/>
          </p:nvSpPr>
          <p:spPr>
            <a:xfrm>
              <a:off x="5506116" y="9519142"/>
              <a:ext cx="278324" cy="278326"/>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4" name="Shape 344"/>
            <p:cNvSpPr>
              <a:spLocks/>
            </p:cNvSpPr>
            <p:nvPr/>
          </p:nvSpPr>
          <p:spPr>
            <a:xfrm>
              <a:off x="5647095" y="10583512"/>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5" name="Shape 345"/>
            <p:cNvSpPr>
              <a:spLocks/>
            </p:cNvSpPr>
            <p:nvPr/>
          </p:nvSpPr>
          <p:spPr>
            <a:xfrm>
              <a:off x="2592792" y="7742301"/>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6" name="Shape 346"/>
            <p:cNvSpPr>
              <a:spLocks/>
            </p:cNvSpPr>
            <p:nvPr/>
          </p:nvSpPr>
          <p:spPr>
            <a:xfrm>
              <a:off x="3445155" y="7387150"/>
              <a:ext cx="138475" cy="138489"/>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7" name="Shape 347"/>
            <p:cNvSpPr>
              <a:spLocks/>
            </p:cNvSpPr>
            <p:nvPr/>
          </p:nvSpPr>
          <p:spPr>
            <a:xfrm>
              <a:off x="3790561" y="6738073"/>
              <a:ext cx="299924" cy="300146"/>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8" name="Shape 348"/>
            <p:cNvSpPr>
              <a:spLocks/>
            </p:cNvSpPr>
            <p:nvPr/>
          </p:nvSpPr>
          <p:spPr>
            <a:xfrm>
              <a:off x="2308671" y="6676849"/>
              <a:ext cx="138447" cy="138425"/>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9" name="Shape 349"/>
            <p:cNvSpPr>
              <a:spLocks/>
            </p:cNvSpPr>
            <p:nvPr/>
          </p:nvSpPr>
          <p:spPr>
            <a:xfrm>
              <a:off x="1499544" y="6293903"/>
              <a:ext cx="336074" cy="336074"/>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0" name="Shape 350"/>
            <p:cNvSpPr>
              <a:spLocks/>
            </p:cNvSpPr>
            <p:nvPr/>
          </p:nvSpPr>
          <p:spPr>
            <a:xfrm>
              <a:off x="888065" y="6463757"/>
              <a:ext cx="138454" cy="138426"/>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1" name="Shape 351"/>
            <p:cNvSpPr>
              <a:spLocks/>
            </p:cNvSpPr>
            <p:nvPr/>
          </p:nvSpPr>
          <p:spPr>
            <a:xfrm>
              <a:off x="319824" y="6534787"/>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2" name="Shape 352"/>
            <p:cNvSpPr>
              <a:spLocks/>
            </p:cNvSpPr>
            <p:nvPr/>
          </p:nvSpPr>
          <p:spPr>
            <a:xfrm>
              <a:off x="248793" y="7316121"/>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3" name="Shape 353"/>
            <p:cNvSpPr>
              <a:spLocks/>
            </p:cNvSpPr>
            <p:nvPr/>
          </p:nvSpPr>
          <p:spPr>
            <a:xfrm>
              <a:off x="603944" y="8026423"/>
              <a:ext cx="138418"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4" name="Shape 354"/>
            <p:cNvSpPr>
              <a:spLocks/>
            </p:cNvSpPr>
            <p:nvPr/>
          </p:nvSpPr>
          <p:spPr>
            <a:xfrm>
              <a:off x="-1" y="9127208"/>
              <a:ext cx="351893" cy="351890"/>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5" name="Shape 355"/>
            <p:cNvSpPr>
              <a:spLocks/>
            </p:cNvSpPr>
            <p:nvPr/>
          </p:nvSpPr>
          <p:spPr>
            <a:xfrm>
              <a:off x="817035" y="8878786"/>
              <a:ext cx="138453" cy="138426"/>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6" name="Shape 356"/>
            <p:cNvSpPr>
              <a:spLocks/>
            </p:cNvSpPr>
            <p:nvPr/>
          </p:nvSpPr>
          <p:spPr>
            <a:xfrm>
              <a:off x="1882488" y="8523637"/>
              <a:ext cx="138419" cy="138488"/>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7" name="Shape 357"/>
            <p:cNvSpPr>
              <a:spLocks/>
            </p:cNvSpPr>
            <p:nvPr/>
          </p:nvSpPr>
          <p:spPr>
            <a:xfrm>
              <a:off x="2166611" y="8168484"/>
              <a:ext cx="138427" cy="138475"/>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8" name="Shape 358"/>
            <p:cNvSpPr>
              <a:spLocks/>
            </p:cNvSpPr>
            <p:nvPr/>
          </p:nvSpPr>
          <p:spPr>
            <a:xfrm>
              <a:off x="35701" y="4972122"/>
              <a:ext cx="138426" cy="138411"/>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9" name="Shape 359"/>
            <p:cNvSpPr>
              <a:spLocks/>
            </p:cNvSpPr>
            <p:nvPr/>
          </p:nvSpPr>
          <p:spPr>
            <a:xfrm>
              <a:off x="532914" y="3267394"/>
              <a:ext cx="138433" cy="138426"/>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0" name="Shape 360"/>
            <p:cNvSpPr>
              <a:spLocks/>
            </p:cNvSpPr>
            <p:nvPr/>
          </p:nvSpPr>
          <p:spPr>
            <a:xfrm>
              <a:off x="817035" y="3409454"/>
              <a:ext cx="138418" cy="138426"/>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1" name="Shape 361"/>
            <p:cNvSpPr>
              <a:spLocks/>
            </p:cNvSpPr>
            <p:nvPr/>
          </p:nvSpPr>
          <p:spPr>
            <a:xfrm>
              <a:off x="1882488" y="3977696"/>
              <a:ext cx="138453" cy="138427"/>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2" name="Shape 362"/>
            <p:cNvSpPr>
              <a:spLocks/>
            </p:cNvSpPr>
            <p:nvPr/>
          </p:nvSpPr>
          <p:spPr>
            <a:xfrm>
              <a:off x="3018975" y="4616968"/>
              <a:ext cx="138425" cy="13842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3" name="Shape 363"/>
            <p:cNvSpPr>
              <a:spLocks/>
            </p:cNvSpPr>
            <p:nvPr/>
          </p:nvSpPr>
          <p:spPr>
            <a:xfrm>
              <a:off x="2166611" y="5114181"/>
              <a:ext cx="138447"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4" name="Shape 364"/>
            <p:cNvSpPr>
              <a:spLocks/>
            </p:cNvSpPr>
            <p:nvPr/>
          </p:nvSpPr>
          <p:spPr>
            <a:xfrm>
              <a:off x="4368551" y="5398302"/>
              <a:ext cx="138425" cy="138490"/>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5" name="Shape 365"/>
            <p:cNvSpPr>
              <a:spLocks/>
            </p:cNvSpPr>
            <p:nvPr/>
          </p:nvSpPr>
          <p:spPr>
            <a:xfrm>
              <a:off x="4297521" y="4972122"/>
              <a:ext cx="138474" cy="138411"/>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6" name="Shape 366"/>
            <p:cNvSpPr>
              <a:spLocks/>
            </p:cNvSpPr>
            <p:nvPr/>
          </p:nvSpPr>
          <p:spPr>
            <a:xfrm>
              <a:off x="4155459" y="4616968"/>
              <a:ext cx="138427" cy="138426"/>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7" name="Shape 367"/>
            <p:cNvSpPr>
              <a:spLocks/>
            </p:cNvSpPr>
            <p:nvPr/>
          </p:nvSpPr>
          <p:spPr>
            <a:xfrm>
              <a:off x="3162140" y="3197494"/>
              <a:ext cx="278324" cy="278225"/>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8" name="Shape 368"/>
            <p:cNvSpPr>
              <a:spLocks/>
            </p:cNvSpPr>
            <p:nvPr/>
          </p:nvSpPr>
          <p:spPr>
            <a:xfrm>
              <a:off x="2379702" y="291224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9" name="Shape 369"/>
            <p:cNvSpPr>
              <a:spLocks/>
            </p:cNvSpPr>
            <p:nvPr/>
          </p:nvSpPr>
          <p:spPr>
            <a:xfrm>
              <a:off x="3587215" y="1349576"/>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0" name="Shape 370"/>
            <p:cNvSpPr>
              <a:spLocks/>
            </p:cNvSpPr>
            <p:nvPr/>
          </p:nvSpPr>
          <p:spPr>
            <a:xfrm>
              <a:off x="4821057" y="1020748"/>
              <a:ext cx="369897" cy="36989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1" name="Shape 371"/>
            <p:cNvSpPr>
              <a:spLocks/>
            </p:cNvSpPr>
            <p:nvPr/>
          </p:nvSpPr>
          <p:spPr>
            <a:xfrm>
              <a:off x="5007823" y="0"/>
              <a:ext cx="138371" cy="138425"/>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2" name="Shape 372"/>
            <p:cNvSpPr>
              <a:spLocks/>
            </p:cNvSpPr>
            <p:nvPr/>
          </p:nvSpPr>
          <p:spPr>
            <a:xfrm>
              <a:off x="3729276" y="639272"/>
              <a:ext cx="138474"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3" name="Shape 373"/>
            <p:cNvSpPr>
              <a:spLocks/>
            </p:cNvSpPr>
            <p:nvPr/>
          </p:nvSpPr>
          <p:spPr>
            <a:xfrm>
              <a:off x="2663824" y="710301"/>
              <a:ext cx="138475" cy="138476"/>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4" name="Shape 374"/>
            <p:cNvSpPr>
              <a:spLocks/>
            </p:cNvSpPr>
            <p:nvPr/>
          </p:nvSpPr>
          <p:spPr>
            <a:xfrm>
              <a:off x="4581640" y="2059878"/>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5" name="Shape 375"/>
            <p:cNvSpPr>
              <a:spLocks/>
            </p:cNvSpPr>
            <p:nvPr/>
          </p:nvSpPr>
          <p:spPr>
            <a:xfrm>
              <a:off x="5434003" y="312533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6" name="Shape 376"/>
            <p:cNvSpPr>
              <a:spLocks/>
            </p:cNvSpPr>
            <p:nvPr/>
          </p:nvSpPr>
          <p:spPr>
            <a:xfrm>
              <a:off x="5718127" y="3196362"/>
              <a:ext cx="138475" cy="13842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7" name="Shape 377"/>
            <p:cNvSpPr>
              <a:spLocks/>
            </p:cNvSpPr>
            <p:nvPr/>
          </p:nvSpPr>
          <p:spPr>
            <a:xfrm>
              <a:off x="5505035" y="1633697"/>
              <a:ext cx="138475" cy="138411"/>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8" name="Shape 378"/>
            <p:cNvSpPr>
              <a:spLocks/>
            </p:cNvSpPr>
            <p:nvPr/>
          </p:nvSpPr>
          <p:spPr>
            <a:xfrm>
              <a:off x="5505035" y="7458180"/>
              <a:ext cx="138426" cy="138369"/>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9" name="Shape 379"/>
            <p:cNvSpPr>
              <a:spLocks/>
            </p:cNvSpPr>
            <p:nvPr/>
          </p:nvSpPr>
          <p:spPr>
            <a:xfrm>
              <a:off x="2095579" y="3196362"/>
              <a:ext cx="138419"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30" name="Shape 380"/>
            <p:cNvSpPr>
              <a:spLocks/>
            </p:cNvSpPr>
            <p:nvPr/>
          </p:nvSpPr>
          <p:spPr>
            <a:xfrm>
              <a:off x="5220912" y="5043151"/>
              <a:ext cx="138475" cy="138488"/>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grpSp>
      <p:pic>
        <p:nvPicPr>
          <p:cNvPr id="231" name="Picture 23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53829" y="110796"/>
            <a:ext cx="618987" cy="618987"/>
          </a:xfrm>
          <a:prstGeom prst="rect">
            <a:avLst/>
          </a:prstGeom>
        </p:spPr>
      </p:pic>
    </p:spTree>
    <p:extLst>
      <p:ext uri="{BB962C8B-B14F-4D97-AF65-F5344CB8AC3E}">
        <p14:creationId xmlns:p14="http://schemas.microsoft.com/office/powerpoint/2010/main" val="1401167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201618-CCD2-9A45-9365-6B5ECBD33244}" type="datetimeFigureOut">
              <a:rPr lang="en-US" smtClean="0"/>
              <a:t>11/12/17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CBAE1D5-538E-6741-AF6B-401D3B63A197}" type="slidenum">
              <a:rPr lang="en-US" smtClean="0"/>
              <a:t>‹#›</a:t>
            </a:fld>
            <a:endParaRPr lang="en-US" dirty="0"/>
          </a:p>
        </p:txBody>
      </p:sp>
    </p:spTree>
    <p:extLst>
      <p:ext uri="{BB962C8B-B14F-4D97-AF65-F5344CB8AC3E}">
        <p14:creationId xmlns:p14="http://schemas.microsoft.com/office/powerpoint/2010/main" val="2427780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201618-CCD2-9A45-9365-6B5ECBD33244}" type="datetimeFigureOut">
              <a:rPr lang="en-US" smtClean="0"/>
              <a:t>11/12/17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CBAE1D5-538E-6741-AF6B-401D3B63A197}" type="slidenum">
              <a:rPr lang="en-US" smtClean="0"/>
              <a:t>‹#›</a:t>
            </a:fld>
            <a:endParaRPr lang="en-US" dirty="0"/>
          </a:p>
        </p:txBody>
      </p:sp>
    </p:spTree>
    <p:extLst>
      <p:ext uri="{BB962C8B-B14F-4D97-AF65-F5344CB8AC3E}">
        <p14:creationId xmlns:p14="http://schemas.microsoft.com/office/powerpoint/2010/main" val="2123529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201618-CCD2-9A45-9365-6B5ECBD33244}" type="datetimeFigureOut">
              <a:rPr lang="en-US" smtClean="0"/>
              <a:t>11/12/17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CBAE1D5-538E-6741-AF6B-401D3B63A197}" type="slidenum">
              <a:rPr lang="en-US" smtClean="0"/>
              <a:t>‹#›</a:t>
            </a:fld>
            <a:endParaRPr lang="en-US" dirty="0"/>
          </a:p>
        </p:txBody>
      </p:sp>
    </p:spTree>
    <p:extLst>
      <p:ext uri="{BB962C8B-B14F-4D97-AF65-F5344CB8AC3E}">
        <p14:creationId xmlns:p14="http://schemas.microsoft.com/office/powerpoint/2010/main" val="264579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201618-CCD2-9A45-9365-6B5ECBD33244}" type="datetimeFigureOut">
              <a:rPr lang="en-US" smtClean="0"/>
              <a:t>11/12/17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CBAE1D5-538E-6741-AF6B-401D3B63A197}" type="slidenum">
              <a:rPr lang="en-US" smtClean="0"/>
              <a:t>‹#›</a:t>
            </a:fld>
            <a:endParaRPr lang="en-US" dirty="0"/>
          </a:p>
        </p:txBody>
      </p:sp>
    </p:spTree>
    <p:extLst>
      <p:ext uri="{BB962C8B-B14F-4D97-AF65-F5344CB8AC3E}">
        <p14:creationId xmlns:p14="http://schemas.microsoft.com/office/powerpoint/2010/main" val="1446895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5" name="Footer Placeholder 4"/>
          <p:cNvSpPr>
            <a:spLocks noGrp="1"/>
          </p:cNvSpPr>
          <p:nvPr>
            <p:ph type="ftr" sz="quarter" idx="11"/>
          </p:nvPr>
        </p:nvSpPr>
        <p:spPr/>
        <p:txBody>
          <a:bodyPr/>
          <a:lstStyle/>
          <a:p>
            <a:endParaRPr lang="en-US">
              <a:solidFill>
                <a:srgbClr val="323232">
                  <a:tint val="75000"/>
                </a:srgbClr>
              </a:solidFill>
            </a:endParaRPr>
          </a:p>
        </p:txBody>
      </p:sp>
      <p:sp>
        <p:nvSpPr>
          <p:cNvPr id="6" name="Slide Number Placeholder 5"/>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Right Triangle 5"/>
          <p:cNvSpPr/>
          <p:nvPr userDrawn="1"/>
        </p:nvSpPr>
        <p:spPr>
          <a:xfrm rot="10800000">
            <a:off x="10538901" y="-2"/>
            <a:ext cx="1653099" cy="1686562"/>
          </a:xfrm>
          <a:prstGeom prst="rtTriangl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46968" y="226414"/>
            <a:ext cx="618987" cy="618987"/>
          </a:xfrm>
          <a:prstGeom prst="rect">
            <a:avLst/>
          </a:prstGeom>
        </p:spPr>
      </p:pic>
      <p:sp>
        <p:nvSpPr>
          <p:cNvPr id="8" name="Footer Placeholder 4"/>
          <p:cNvSpPr txBox="1">
            <a:spLocks/>
          </p:cNvSpPr>
          <p:nvPr userDrawn="1"/>
        </p:nvSpPr>
        <p:spPr>
          <a:xfrm>
            <a:off x="4038600" y="64928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err="1">
                <a:solidFill>
                  <a:srgbClr val="FFFFFF">
                    <a:lumMod val="50000"/>
                  </a:srgbClr>
                </a:solidFill>
              </a:rPr>
              <a:t>MindBridge</a:t>
            </a:r>
            <a:r>
              <a:rPr lang="en-US" sz="1200" dirty="0">
                <a:solidFill>
                  <a:srgbClr val="FFFFFF">
                    <a:lumMod val="50000"/>
                  </a:srgbClr>
                </a:solidFill>
              </a:rPr>
              <a:t> Analytics Inc. Confidential</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Footer Placeholder 4"/>
          <p:cNvSpPr txBox="1">
            <a:spLocks/>
          </p:cNvSpPr>
          <p:nvPr userDrawn="1"/>
        </p:nvSpPr>
        <p:spPr>
          <a:xfrm>
            <a:off x="4038600" y="64928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err="1">
                <a:solidFill>
                  <a:srgbClr val="FFFFFF">
                    <a:lumMod val="50000"/>
                  </a:srgbClr>
                </a:solidFill>
              </a:rPr>
              <a:t>MindBridge</a:t>
            </a:r>
            <a:r>
              <a:rPr lang="en-US" sz="1200" dirty="0">
                <a:solidFill>
                  <a:srgbClr val="FFFFFF">
                    <a:lumMod val="50000"/>
                  </a:srgbClr>
                </a:solidFill>
              </a:rPr>
              <a:t> Analytics Inc. Confidential</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5" name="Footer Placeholder 4"/>
          <p:cNvSpPr>
            <a:spLocks noGrp="1"/>
          </p:cNvSpPr>
          <p:nvPr>
            <p:ph type="ftr" sz="quarter" idx="11"/>
          </p:nvPr>
        </p:nvSpPr>
        <p:spPr/>
        <p:txBody>
          <a:bodyPr/>
          <a:lstStyle/>
          <a:p>
            <a:endParaRPr lang="en-US">
              <a:solidFill>
                <a:srgbClr val="323232">
                  <a:tint val="75000"/>
                </a:srgbClr>
              </a:solidFill>
            </a:endParaRPr>
          </a:p>
        </p:txBody>
      </p:sp>
      <p:sp>
        <p:nvSpPr>
          <p:cNvPr id="6" name="Slide Number Placeholder 5"/>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6" name="Footer Placeholder 5"/>
          <p:cNvSpPr>
            <a:spLocks noGrp="1"/>
          </p:cNvSpPr>
          <p:nvPr>
            <p:ph type="ftr" sz="quarter" idx="11"/>
          </p:nvPr>
        </p:nvSpPr>
        <p:spPr/>
        <p:txBody>
          <a:bodyPr/>
          <a:lstStyle/>
          <a:p>
            <a:endParaRPr lang="en-US">
              <a:solidFill>
                <a:srgbClr val="323232">
                  <a:tint val="75000"/>
                </a:srgbClr>
              </a:solidFill>
            </a:endParaRPr>
          </a:p>
        </p:txBody>
      </p:sp>
      <p:sp>
        <p:nvSpPr>
          <p:cNvPr id="7" name="Slide Number Placeholder 6"/>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8" name="Footer Placeholder 7"/>
          <p:cNvSpPr>
            <a:spLocks noGrp="1"/>
          </p:cNvSpPr>
          <p:nvPr>
            <p:ph type="ftr" sz="quarter" idx="11"/>
          </p:nvPr>
        </p:nvSpPr>
        <p:spPr/>
        <p:txBody>
          <a:bodyPr/>
          <a:lstStyle/>
          <a:p>
            <a:endParaRPr lang="en-US">
              <a:solidFill>
                <a:srgbClr val="323232">
                  <a:tint val="75000"/>
                </a:srgbClr>
              </a:solidFill>
            </a:endParaRPr>
          </a:p>
        </p:txBody>
      </p:sp>
      <p:sp>
        <p:nvSpPr>
          <p:cNvPr id="9" name="Slide Number Placeholder 8"/>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5" name="Group 269"/>
          <p:cNvGrpSpPr/>
          <p:nvPr userDrawn="1"/>
        </p:nvGrpSpPr>
        <p:grpSpPr>
          <a:xfrm>
            <a:off x="52343" y="-445679"/>
            <a:ext cx="5151117" cy="7813643"/>
            <a:chOff x="0" y="0"/>
            <a:chExt cx="10302232" cy="15627283"/>
          </a:xfrm>
        </p:grpSpPr>
        <p:sp>
          <p:nvSpPr>
            <p:cNvPr id="9" name="Shape 158"/>
            <p:cNvSpPr>
              <a:spLocks/>
            </p:cNvSpPr>
            <p:nvPr/>
          </p:nvSpPr>
          <p:spPr>
            <a:xfrm>
              <a:off x="2824979" y="4724970"/>
              <a:ext cx="2026345" cy="1148939"/>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 name="Shape 159"/>
            <p:cNvSpPr>
              <a:spLocks/>
            </p:cNvSpPr>
            <p:nvPr/>
          </p:nvSpPr>
          <p:spPr>
            <a:xfrm>
              <a:off x="6317350" y="7292888"/>
              <a:ext cx="1323681" cy="596836"/>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 name="Shape 160"/>
            <p:cNvSpPr>
              <a:spLocks/>
            </p:cNvSpPr>
            <p:nvPr/>
          </p:nvSpPr>
          <p:spPr>
            <a:xfrm>
              <a:off x="1181512" y="4724970"/>
              <a:ext cx="1884206" cy="1147234"/>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 name="Shape 161"/>
            <p:cNvSpPr>
              <a:spLocks/>
            </p:cNvSpPr>
            <p:nvPr/>
          </p:nvSpPr>
          <p:spPr>
            <a:xfrm>
              <a:off x="51627" y="5033119"/>
              <a:ext cx="2747828" cy="2272608"/>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 name="Shape 162"/>
            <p:cNvSpPr>
              <a:spLocks/>
            </p:cNvSpPr>
            <p:nvPr/>
          </p:nvSpPr>
          <p:spPr>
            <a:xfrm>
              <a:off x="770645" y="4724970"/>
              <a:ext cx="2320557" cy="3750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 name="Shape 163"/>
            <p:cNvSpPr>
              <a:spLocks/>
            </p:cNvSpPr>
            <p:nvPr/>
          </p:nvSpPr>
          <p:spPr>
            <a:xfrm>
              <a:off x="3235847" y="7498322"/>
              <a:ext cx="3230566" cy="2272003"/>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 name="Shape 164"/>
            <p:cNvSpPr>
              <a:spLocks/>
            </p:cNvSpPr>
            <p:nvPr/>
          </p:nvSpPr>
          <p:spPr>
            <a:xfrm>
              <a:off x="51627" y="5854852"/>
              <a:ext cx="3153980" cy="1680981"/>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 name="Shape 165"/>
            <p:cNvSpPr>
              <a:spLocks/>
            </p:cNvSpPr>
            <p:nvPr/>
          </p:nvSpPr>
          <p:spPr>
            <a:xfrm>
              <a:off x="51627" y="7292888"/>
              <a:ext cx="3148659" cy="2146822"/>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 name="Shape 166"/>
            <p:cNvSpPr>
              <a:spLocks/>
            </p:cNvSpPr>
            <p:nvPr/>
          </p:nvSpPr>
          <p:spPr>
            <a:xfrm>
              <a:off x="6009199" y="6779305"/>
              <a:ext cx="1648882" cy="721422"/>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 name="Shape 167"/>
            <p:cNvSpPr>
              <a:spLocks/>
            </p:cNvSpPr>
            <p:nvPr/>
          </p:nvSpPr>
          <p:spPr>
            <a:xfrm>
              <a:off x="6009199" y="4519536"/>
              <a:ext cx="1881699" cy="2895123"/>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 name="Shape 168"/>
            <p:cNvSpPr>
              <a:spLocks/>
            </p:cNvSpPr>
            <p:nvPr/>
          </p:nvSpPr>
          <p:spPr>
            <a:xfrm>
              <a:off x="4776598" y="4622251"/>
              <a:ext cx="3146399" cy="2187149"/>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 name="Shape 169"/>
            <p:cNvSpPr>
              <a:spLocks/>
            </p:cNvSpPr>
            <p:nvPr/>
          </p:nvSpPr>
          <p:spPr>
            <a:xfrm>
              <a:off x="976079" y="9758089"/>
              <a:ext cx="2493039" cy="2187148"/>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 name="Shape 170"/>
            <p:cNvSpPr>
              <a:spLocks/>
            </p:cNvSpPr>
            <p:nvPr/>
          </p:nvSpPr>
          <p:spPr>
            <a:xfrm>
              <a:off x="873362" y="11709704"/>
              <a:ext cx="2292874" cy="641282"/>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 name="Shape 171"/>
            <p:cNvSpPr>
              <a:spLocks/>
            </p:cNvSpPr>
            <p:nvPr/>
          </p:nvSpPr>
          <p:spPr>
            <a:xfrm>
              <a:off x="8166250" y="13353175"/>
              <a:ext cx="1265605" cy="1334620"/>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3" name="Shape 172"/>
            <p:cNvSpPr>
              <a:spLocks/>
            </p:cNvSpPr>
            <p:nvPr/>
          </p:nvSpPr>
          <p:spPr>
            <a:xfrm>
              <a:off x="7036365" y="13250456"/>
              <a:ext cx="2498904" cy="634153"/>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4" name="Shape 173"/>
            <p:cNvSpPr>
              <a:spLocks/>
            </p:cNvSpPr>
            <p:nvPr/>
          </p:nvSpPr>
          <p:spPr>
            <a:xfrm>
              <a:off x="8063534" y="2465201"/>
              <a:ext cx="2171494" cy="222245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5" name="Shape 174"/>
            <p:cNvSpPr>
              <a:spLocks/>
            </p:cNvSpPr>
            <p:nvPr/>
          </p:nvSpPr>
          <p:spPr>
            <a:xfrm>
              <a:off x="7652664" y="4622251"/>
              <a:ext cx="2649569" cy="2802648"/>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6" name="Shape 175"/>
            <p:cNvSpPr>
              <a:spLocks/>
            </p:cNvSpPr>
            <p:nvPr/>
          </p:nvSpPr>
          <p:spPr>
            <a:xfrm>
              <a:off x="7858098" y="2465201"/>
              <a:ext cx="508870" cy="2267093"/>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7" name="Shape 176"/>
            <p:cNvSpPr>
              <a:spLocks/>
            </p:cNvSpPr>
            <p:nvPr/>
          </p:nvSpPr>
          <p:spPr>
            <a:xfrm>
              <a:off x="7652664" y="4622251"/>
              <a:ext cx="778399" cy="2874766"/>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8" name="Shape 177"/>
            <p:cNvSpPr>
              <a:spLocks/>
            </p:cNvSpPr>
            <p:nvPr/>
          </p:nvSpPr>
          <p:spPr>
            <a:xfrm>
              <a:off x="4468448" y="6779305"/>
              <a:ext cx="1959846" cy="1144933"/>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9" name="Shape 178"/>
            <p:cNvSpPr>
              <a:spLocks/>
            </p:cNvSpPr>
            <p:nvPr/>
          </p:nvSpPr>
          <p:spPr>
            <a:xfrm>
              <a:off x="4468448" y="6779305"/>
              <a:ext cx="1906074" cy="585106"/>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0" name="Shape 179"/>
            <p:cNvSpPr>
              <a:spLocks/>
            </p:cNvSpPr>
            <p:nvPr/>
          </p:nvSpPr>
          <p:spPr>
            <a:xfrm>
              <a:off x="3133131" y="6779305"/>
              <a:ext cx="3256747" cy="1129988"/>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1" name="Shape 180"/>
            <p:cNvSpPr>
              <a:spLocks/>
            </p:cNvSpPr>
            <p:nvPr/>
          </p:nvSpPr>
          <p:spPr>
            <a:xfrm>
              <a:off x="4468448" y="4827686"/>
              <a:ext cx="1563021" cy="202263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2" name="Shape 181"/>
            <p:cNvSpPr>
              <a:spLocks/>
            </p:cNvSpPr>
            <p:nvPr/>
          </p:nvSpPr>
          <p:spPr>
            <a:xfrm>
              <a:off x="2824979" y="4827686"/>
              <a:ext cx="2013865" cy="2019730"/>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3" name="Shape 182"/>
            <p:cNvSpPr>
              <a:spLocks/>
            </p:cNvSpPr>
            <p:nvPr/>
          </p:nvSpPr>
          <p:spPr>
            <a:xfrm>
              <a:off x="2824979" y="5854852"/>
              <a:ext cx="1728980" cy="1687103"/>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4" name="Shape 183"/>
            <p:cNvSpPr>
              <a:spLocks/>
            </p:cNvSpPr>
            <p:nvPr/>
          </p:nvSpPr>
          <p:spPr>
            <a:xfrm>
              <a:off x="3235847" y="9758089"/>
              <a:ext cx="712999" cy="2214831"/>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5" name="Shape 184"/>
            <p:cNvSpPr>
              <a:spLocks/>
            </p:cNvSpPr>
            <p:nvPr/>
          </p:nvSpPr>
          <p:spPr>
            <a:xfrm>
              <a:off x="8166250" y="13866756"/>
              <a:ext cx="597145" cy="1487894"/>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6" name="Shape 185"/>
            <p:cNvSpPr>
              <a:spLocks/>
            </p:cNvSpPr>
            <p:nvPr/>
          </p:nvSpPr>
          <p:spPr>
            <a:xfrm>
              <a:off x="7036365" y="13250456"/>
              <a:ext cx="1297601" cy="2110203"/>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7" name="Shape 186"/>
            <p:cNvSpPr>
              <a:spLocks/>
            </p:cNvSpPr>
            <p:nvPr/>
          </p:nvSpPr>
          <p:spPr>
            <a:xfrm>
              <a:off x="8268969" y="14791211"/>
              <a:ext cx="676288" cy="656125"/>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8" name="Shape 187"/>
            <p:cNvSpPr>
              <a:spLocks/>
            </p:cNvSpPr>
            <p:nvPr/>
          </p:nvSpPr>
          <p:spPr>
            <a:xfrm>
              <a:off x="8268969" y="14585773"/>
              <a:ext cx="563444" cy="740784"/>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9" name="Shape 188"/>
            <p:cNvSpPr>
              <a:spLocks/>
            </p:cNvSpPr>
            <p:nvPr/>
          </p:nvSpPr>
          <p:spPr>
            <a:xfrm>
              <a:off x="6728214" y="2465201"/>
              <a:ext cx="1383369" cy="2143309"/>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0" name="Shape 189"/>
            <p:cNvSpPr>
              <a:spLocks/>
            </p:cNvSpPr>
            <p:nvPr/>
          </p:nvSpPr>
          <p:spPr>
            <a:xfrm>
              <a:off x="6728214" y="1746186"/>
              <a:ext cx="1389686" cy="1332710"/>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1" name="Shape 190"/>
            <p:cNvSpPr>
              <a:spLocks/>
            </p:cNvSpPr>
            <p:nvPr/>
          </p:nvSpPr>
          <p:spPr>
            <a:xfrm>
              <a:off x="4776598" y="3081500"/>
              <a:ext cx="3151114" cy="1740772"/>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2" name="Shape 191"/>
            <p:cNvSpPr>
              <a:spLocks/>
            </p:cNvSpPr>
            <p:nvPr/>
          </p:nvSpPr>
          <p:spPr>
            <a:xfrm>
              <a:off x="5187463" y="1746186"/>
              <a:ext cx="2018826" cy="1327697"/>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3" name="Shape 192"/>
            <p:cNvSpPr>
              <a:spLocks/>
            </p:cNvSpPr>
            <p:nvPr/>
          </p:nvSpPr>
          <p:spPr>
            <a:xfrm>
              <a:off x="4776598" y="2054334"/>
              <a:ext cx="1968773" cy="2768340"/>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4" name="Shape 193"/>
            <p:cNvSpPr>
              <a:spLocks/>
            </p:cNvSpPr>
            <p:nvPr/>
          </p:nvSpPr>
          <p:spPr>
            <a:xfrm>
              <a:off x="2414113" y="7498322"/>
              <a:ext cx="1061218" cy="2288961"/>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5" name="Shape 194"/>
            <p:cNvSpPr>
              <a:spLocks/>
            </p:cNvSpPr>
            <p:nvPr/>
          </p:nvSpPr>
          <p:spPr>
            <a:xfrm>
              <a:off x="1386947" y="7498322"/>
              <a:ext cx="1855076" cy="1985824"/>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6" name="Shape 195"/>
            <p:cNvSpPr>
              <a:spLocks/>
            </p:cNvSpPr>
            <p:nvPr/>
          </p:nvSpPr>
          <p:spPr>
            <a:xfrm>
              <a:off x="976079" y="9347223"/>
              <a:ext cx="2505078" cy="2449959"/>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7" name="Shape 196"/>
            <p:cNvSpPr>
              <a:spLocks/>
            </p:cNvSpPr>
            <p:nvPr/>
          </p:nvSpPr>
          <p:spPr>
            <a:xfrm>
              <a:off x="359779" y="9347223"/>
              <a:ext cx="2013763" cy="1326793"/>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8" name="Shape 197"/>
            <p:cNvSpPr>
              <a:spLocks/>
            </p:cNvSpPr>
            <p:nvPr/>
          </p:nvSpPr>
          <p:spPr>
            <a:xfrm>
              <a:off x="462497" y="9347223"/>
              <a:ext cx="1985320" cy="2448552"/>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9" name="Shape 198"/>
            <p:cNvSpPr>
              <a:spLocks/>
            </p:cNvSpPr>
            <p:nvPr/>
          </p:nvSpPr>
          <p:spPr>
            <a:xfrm>
              <a:off x="8268969" y="14996644"/>
              <a:ext cx="1136911" cy="630640"/>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0" name="Shape 199"/>
            <p:cNvSpPr>
              <a:spLocks/>
            </p:cNvSpPr>
            <p:nvPr/>
          </p:nvSpPr>
          <p:spPr>
            <a:xfrm>
              <a:off x="6420067" y="7395604"/>
              <a:ext cx="3320945" cy="2541737"/>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1" name="Shape 200"/>
            <p:cNvSpPr>
              <a:spLocks/>
            </p:cNvSpPr>
            <p:nvPr/>
          </p:nvSpPr>
          <p:spPr>
            <a:xfrm>
              <a:off x="51627" y="10579823"/>
              <a:ext cx="936737" cy="1873483"/>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2" name="Shape 201"/>
            <p:cNvSpPr>
              <a:spLocks/>
            </p:cNvSpPr>
            <p:nvPr/>
          </p:nvSpPr>
          <p:spPr>
            <a:xfrm>
              <a:off x="5701048" y="7909186"/>
              <a:ext cx="4017787" cy="2072691"/>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3" name="Shape 202"/>
            <p:cNvSpPr>
              <a:spLocks/>
            </p:cNvSpPr>
            <p:nvPr/>
          </p:nvSpPr>
          <p:spPr>
            <a:xfrm>
              <a:off x="3441281" y="7909186"/>
              <a:ext cx="3005616" cy="2077406"/>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4" name="Shape 203"/>
            <p:cNvSpPr>
              <a:spLocks/>
            </p:cNvSpPr>
            <p:nvPr/>
          </p:nvSpPr>
          <p:spPr>
            <a:xfrm>
              <a:off x="976079" y="11709704"/>
              <a:ext cx="1839720" cy="1237923"/>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5" name="Shape 204"/>
            <p:cNvSpPr>
              <a:spLocks/>
            </p:cNvSpPr>
            <p:nvPr/>
          </p:nvSpPr>
          <p:spPr>
            <a:xfrm>
              <a:off x="51627" y="11709704"/>
              <a:ext cx="1259483" cy="1241230"/>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6" name="Shape 205"/>
            <p:cNvSpPr>
              <a:spLocks/>
            </p:cNvSpPr>
            <p:nvPr/>
          </p:nvSpPr>
          <p:spPr>
            <a:xfrm>
              <a:off x="51627" y="12428725"/>
              <a:ext cx="1263397" cy="964778"/>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7" name="Shape 206"/>
            <p:cNvSpPr>
              <a:spLocks/>
            </p:cNvSpPr>
            <p:nvPr/>
          </p:nvSpPr>
          <p:spPr>
            <a:xfrm>
              <a:off x="4879314" y="13045023"/>
              <a:ext cx="2174905" cy="84490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8" name="Shape 207"/>
            <p:cNvSpPr>
              <a:spLocks/>
            </p:cNvSpPr>
            <p:nvPr/>
          </p:nvSpPr>
          <p:spPr>
            <a:xfrm>
              <a:off x="3235847" y="11196122"/>
              <a:ext cx="1730490" cy="1809284"/>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9" name="Shape 208"/>
            <p:cNvSpPr>
              <a:spLocks/>
            </p:cNvSpPr>
            <p:nvPr/>
          </p:nvSpPr>
          <p:spPr>
            <a:xfrm>
              <a:off x="2722261" y="11915140"/>
              <a:ext cx="2172953" cy="11459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0" name="Shape 209"/>
            <p:cNvSpPr>
              <a:spLocks/>
            </p:cNvSpPr>
            <p:nvPr/>
          </p:nvSpPr>
          <p:spPr>
            <a:xfrm>
              <a:off x="3543997" y="2054334"/>
              <a:ext cx="1736356" cy="2774657"/>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1" name="Shape 210"/>
            <p:cNvSpPr>
              <a:spLocks/>
            </p:cNvSpPr>
            <p:nvPr/>
          </p:nvSpPr>
          <p:spPr>
            <a:xfrm>
              <a:off x="3543997" y="1129881"/>
              <a:ext cx="1733592" cy="3270584"/>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2" name="Shape 211"/>
            <p:cNvSpPr>
              <a:spLocks/>
            </p:cNvSpPr>
            <p:nvPr/>
          </p:nvSpPr>
          <p:spPr>
            <a:xfrm>
              <a:off x="3133131" y="4416819"/>
              <a:ext cx="1756621" cy="434041"/>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3" name="Shape 212"/>
            <p:cNvSpPr>
              <a:spLocks/>
            </p:cNvSpPr>
            <p:nvPr/>
          </p:nvSpPr>
          <p:spPr>
            <a:xfrm>
              <a:off x="770645" y="4416819"/>
              <a:ext cx="2762219" cy="433435"/>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4" name="Shape 213"/>
            <p:cNvSpPr>
              <a:spLocks/>
            </p:cNvSpPr>
            <p:nvPr/>
          </p:nvSpPr>
          <p:spPr>
            <a:xfrm>
              <a:off x="5701048" y="9963524"/>
              <a:ext cx="4044679" cy="956848"/>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5" name="Shape 214"/>
            <p:cNvSpPr>
              <a:spLocks/>
            </p:cNvSpPr>
            <p:nvPr/>
          </p:nvSpPr>
          <p:spPr>
            <a:xfrm>
              <a:off x="7036365" y="10887974"/>
              <a:ext cx="2463498" cy="2461094"/>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6" name="Shape 215"/>
            <p:cNvSpPr>
              <a:spLocks/>
            </p:cNvSpPr>
            <p:nvPr/>
          </p:nvSpPr>
          <p:spPr>
            <a:xfrm>
              <a:off x="5701048" y="9963524"/>
              <a:ext cx="4548626" cy="3363871"/>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7" name="Shape 216"/>
            <p:cNvSpPr>
              <a:spLocks/>
            </p:cNvSpPr>
            <p:nvPr/>
          </p:nvSpPr>
          <p:spPr>
            <a:xfrm>
              <a:off x="462497" y="9449938"/>
              <a:ext cx="980977" cy="1229993"/>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8" name="Shape 217"/>
            <p:cNvSpPr>
              <a:spLocks/>
            </p:cNvSpPr>
            <p:nvPr/>
          </p:nvSpPr>
          <p:spPr>
            <a:xfrm>
              <a:off x="5084746" y="9963524"/>
              <a:ext cx="1946607" cy="3400787"/>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9" name="Shape 218"/>
            <p:cNvSpPr>
              <a:spLocks/>
            </p:cNvSpPr>
            <p:nvPr/>
          </p:nvSpPr>
          <p:spPr>
            <a:xfrm>
              <a:off x="4879314" y="10785255"/>
              <a:ext cx="2141409" cy="2528600"/>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0" name="Shape 219"/>
            <p:cNvSpPr>
              <a:spLocks/>
            </p:cNvSpPr>
            <p:nvPr/>
          </p:nvSpPr>
          <p:spPr>
            <a:xfrm>
              <a:off x="3441281" y="9758089"/>
              <a:ext cx="2301904" cy="1074911"/>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1" name="Shape 220"/>
            <p:cNvSpPr>
              <a:spLocks/>
            </p:cNvSpPr>
            <p:nvPr/>
          </p:nvSpPr>
          <p:spPr>
            <a:xfrm>
              <a:off x="3852149" y="10785255"/>
              <a:ext cx="1225380" cy="2257058"/>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2" name="Shape 221"/>
            <p:cNvSpPr>
              <a:spLocks/>
            </p:cNvSpPr>
            <p:nvPr/>
          </p:nvSpPr>
          <p:spPr>
            <a:xfrm>
              <a:off x="3441281" y="9758089"/>
              <a:ext cx="1693471" cy="1528015"/>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3" name="Shape 222"/>
            <p:cNvSpPr>
              <a:spLocks/>
            </p:cNvSpPr>
            <p:nvPr/>
          </p:nvSpPr>
          <p:spPr>
            <a:xfrm>
              <a:off x="5290180" y="1027165"/>
              <a:ext cx="2023942" cy="1043819"/>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4" name="Shape 223"/>
            <p:cNvSpPr>
              <a:spLocks/>
            </p:cNvSpPr>
            <p:nvPr/>
          </p:nvSpPr>
          <p:spPr>
            <a:xfrm>
              <a:off x="3954865" y="1027165"/>
              <a:ext cx="1509054" cy="1045422"/>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5" name="Shape 224"/>
            <p:cNvSpPr>
              <a:spLocks/>
            </p:cNvSpPr>
            <p:nvPr/>
          </p:nvSpPr>
          <p:spPr>
            <a:xfrm>
              <a:off x="8063534" y="2054334"/>
              <a:ext cx="2196577" cy="793251"/>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6" name="Shape 225"/>
            <p:cNvSpPr>
              <a:spLocks/>
            </p:cNvSpPr>
            <p:nvPr/>
          </p:nvSpPr>
          <p:spPr>
            <a:xfrm>
              <a:off x="7241799" y="1746186"/>
              <a:ext cx="2372111" cy="726342"/>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7" name="Shape 226"/>
            <p:cNvSpPr>
              <a:spLocks/>
            </p:cNvSpPr>
            <p:nvPr/>
          </p:nvSpPr>
          <p:spPr>
            <a:xfrm>
              <a:off x="7241799" y="102716"/>
              <a:ext cx="2346236" cy="1933561"/>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8" name="Shape 227"/>
            <p:cNvSpPr>
              <a:spLocks/>
            </p:cNvSpPr>
            <p:nvPr/>
          </p:nvSpPr>
          <p:spPr>
            <a:xfrm>
              <a:off x="5392897" y="102716"/>
              <a:ext cx="1876789" cy="168148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9" name="Shape 228"/>
            <p:cNvSpPr>
              <a:spLocks/>
            </p:cNvSpPr>
            <p:nvPr/>
          </p:nvSpPr>
          <p:spPr>
            <a:xfrm>
              <a:off x="4776598" y="13764040"/>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0" name="Shape 229"/>
            <p:cNvSpPr>
              <a:spLocks/>
            </p:cNvSpPr>
            <p:nvPr/>
          </p:nvSpPr>
          <p:spPr>
            <a:xfrm>
              <a:off x="4776598" y="12942305"/>
              <a:ext cx="200095" cy="200248"/>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1" name="Shape 230"/>
            <p:cNvSpPr>
              <a:spLocks/>
            </p:cNvSpPr>
            <p:nvPr/>
          </p:nvSpPr>
          <p:spPr>
            <a:xfrm>
              <a:off x="6933649" y="13250456"/>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2" name="Shape 231"/>
            <p:cNvSpPr>
              <a:spLocks/>
            </p:cNvSpPr>
            <p:nvPr/>
          </p:nvSpPr>
          <p:spPr>
            <a:xfrm>
              <a:off x="7962380" y="13765606"/>
              <a:ext cx="402483" cy="40248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3" name="Shape 232"/>
            <p:cNvSpPr>
              <a:spLocks/>
            </p:cNvSpPr>
            <p:nvPr/>
          </p:nvSpPr>
          <p:spPr>
            <a:xfrm>
              <a:off x="8166250" y="15304789"/>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4" name="Shape 233"/>
            <p:cNvSpPr>
              <a:spLocks/>
            </p:cNvSpPr>
            <p:nvPr/>
          </p:nvSpPr>
          <p:spPr>
            <a:xfrm>
              <a:off x="3749430" y="11196122"/>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5" name="Shape 234"/>
            <p:cNvSpPr>
              <a:spLocks/>
            </p:cNvSpPr>
            <p:nvPr/>
          </p:nvSpPr>
          <p:spPr>
            <a:xfrm>
              <a:off x="4982030" y="10682539"/>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6" name="Shape 235"/>
            <p:cNvSpPr>
              <a:spLocks/>
            </p:cNvSpPr>
            <p:nvPr/>
          </p:nvSpPr>
          <p:spPr>
            <a:xfrm>
              <a:off x="5481521" y="9743909"/>
              <a:ext cx="433718" cy="434041"/>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7" name="Shape 236"/>
            <p:cNvSpPr>
              <a:spLocks/>
            </p:cNvSpPr>
            <p:nvPr/>
          </p:nvSpPr>
          <p:spPr>
            <a:xfrm>
              <a:off x="3338563" y="965537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8" name="Shape 237"/>
            <p:cNvSpPr>
              <a:spLocks/>
            </p:cNvSpPr>
            <p:nvPr/>
          </p:nvSpPr>
          <p:spPr>
            <a:xfrm>
              <a:off x="2168487" y="9101597"/>
              <a:ext cx="485995" cy="485995"/>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9" name="Shape 238"/>
            <p:cNvSpPr>
              <a:spLocks/>
            </p:cNvSpPr>
            <p:nvPr/>
          </p:nvSpPr>
          <p:spPr>
            <a:xfrm>
              <a:off x="1284228" y="9347223"/>
              <a:ext cx="200218" cy="200177"/>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0" name="Shape 239"/>
            <p:cNvSpPr>
              <a:spLocks/>
            </p:cNvSpPr>
            <p:nvPr/>
          </p:nvSpPr>
          <p:spPr>
            <a:xfrm>
              <a:off x="462497" y="9449938"/>
              <a:ext cx="200178" cy="200198"/>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1" name="Shape 240"/>
            <p:cNvSpPr>
              <a:spLocks/>
            </p:cNvSpPr>
            <p:nvPr/>
          </p:nvSpPr>
          <p:spPr>
            <a:xfrm>
              <a:off x="359779" y="10579823"/>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2" name="Shape 241"/>
            <p:cNvSpPr>
              <a:spLocks/>
            </p:cNvSpPr>
            <p:nvPr/>
          </p:nvSpPr>
          <p:spPr>
            <a:xfrm>
              <a:off x="873362" y="11606989"/>
              <a:ext cx="200166"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3" name="Shape 242"/>
            <p:cNvSpPr>
              <a:spLocks/>
            </p:cNvSpPr>
            <p:nvPr/>
          </p:nvSpPr>
          <p:spPr>
            <a:xfrm>
              <a:off x="-1" y="13198831"/>
              <a:ext cx="508870" cy="508868"/>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4" name="Shape 243"/>
            <p:cNvSpPr>
              <a:spLocks/>
            </p:cNvSpPr>
            <p:nvPr/>
          </p:nvSpPr>
          <p:spPr>
            <a:xfrm>
              <a:off x="1181512" y="12839590"/>
              <a:ext cx="200217" cy="200177"/>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5" name="Shape 244"/>
            <p:cNvSpPr>
              <a:spLocks/>
            </p:cNvSpPr>
            <p:nvPr/>
          </p:nvSpPr>
          <p:spPr>
            <a:xfrm>
              <a:off x="2722261" y="12326009"/>
              <a:ext cx="200167" cy="200267"/>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6" name="Shape 245"/>
            <p:cNvSpPr>
              <a:spLocks/>
            </p:cNvSpPr>
            <p:nvPr/>
          </p:nvSpPr>
          <p:spPr>
            <a:xfrm>
              <a:off x="3133131" y="11812423"/>
              <a:ext cx="200178" cy="200249"/>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7" name="Shape 246"/>
            <p:cNvSpPr>
              <a:spLocks/>
            </p:cNvSpPr>
            <p:nvPr/>
          </p:nvSpPr>
          <p:spPr>
            <a:xfrm>
              <a:off x="51627" y="7190172"/>
              <a:ext cx="200177" cy="200156"/>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8" name="Shape 247"/>
            <p:cNvSpPr>
              <a:spLocks/>
            </p:cNvSpPr>
            <p:nvPr/>
          </p:nvSpPr>
          <p:spPr>
            <a:xfrm>
              <a:off x="770645" y="4724970"/>
              <a:ext cx="200188" cy="200177"/>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9" name="Shape 248"/>
            <p:cNvSpPr>
              <a:spLocks/>
            </p:cNvSpPr>
            <p:nvPr/>
          </p:nvSpPr>
          <p:spPr>
            <a:xfrm>
              <a:off x="1181512" y="4930402"/>
              <a:ext cx="200166" cy="200177"/>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0" name="Shape 249"/>
            <p:cNvSpPr>
              <a:spLocks/>
            </p:cNvSpPr>
            <p:nvPr/>
          </p:nvSpPr>
          <p:spPr>
            <a:xfrm>
              <a:off x="2722261" y="5752136"/>
              <a:ext cx="200217" cy="200179"/>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1" name="Shape 250"/>
            <p:cNvSpPr>
              <a:spLocks/>
            </p:cNvSpPr>
            <p:nvPr/>
          </p:nvSpPr>
          <p:spPr>
            <a:xfrm>
              <a:off x="4365731" y="6676586"/>
              <a:ext cx="200177" cy="20017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2" name="Shape 251"/>
            <p:cNvSpPr>
              <a:spLocks/>
            </p:cNvSpPr>
            <p:nvPr/>
          </p:nvSpPr>
          <p:spPr>
            <a:xfrm>
              <a:off x="3133131" y="739560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3" name="Shape 252"/>
            <p:cNvSpPr>
              <a:spLocks/>
            </p:cNvSpPr>
            <p:nvPr/>
          </p:nvSpPr>
          <p:spPr>
            <a:xfrm>
              <a:off x="6317350" y="7806471"/>
              <a:ext cx="200175" cy="200269"/>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4" name="Shape 253"/>
            <p:cNvSpPr>
              <a:spLocks/>
            </p:cNvSpPr>
            <p:nvPr/>
          </p:nvSpPr>
          <p:spPr>
            <a:xfrm>
              <a:off x="6214634" y="7190172"/>
              <a:ext cx="200246" cy="200156"/>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5" name="Shape 254"/>
            <p:cNvSpPr>
              <a:spLocks/>
            </p:cNvSpPr>
            <p:nvPr/>
          </p:nvSpPr>
          <p:spPr>
            <a:xfrm>
              <a:off x="6009199" y="6676586"/>
              <a:ext cx="200178" cy="200177"/>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6" name="Shape 255"/>
            <p:cNvSpPr>
              <a:spLocks/>
            </p:cNvSpPr>
            <p:nvPr/>
          </p:nvSpPr>
          <p:spPr>
            <a:xfrm>
              <a:off x="4572762" y="4623887"/>
              <a:ext cx="402483" cy="402341"/>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7" name="Shape 256"/>
            <p:cNvSpPr>
              <a:spLocks/>
            </p:cNvSpPr>
            <p:nvPr/>
          </p:nvSpPr>
          <p:spPr>
            <a:xfrm>
              <a:off x="3441281" y="4211387"/>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8" name="Shape 257"/>
            <p:cNvSpPr>
              <a:spLocks/>
            </p:cNvSpPr>
            <p:nvPr/>
          </p:nvSpPr>
          <p:spPr>
            <a:xfrm>
              <a:off x="5187463" y="1951618"/>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9" name="Shape 258"/>
            <p:cNvSpPr>
              <a:spLocks/>
            </p:cNvSpPr>
            <p:nvPr/>
          </p:nvSpPr>
          <p:spPr>
            <a:xfrm>
              <a:off x="6971718" y="1476101"/>
              <a:ext cx="534907" cy="53490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0" name="Shape 259"/>
            <p:cNvSpPr>
              <a:spLocks/>
            </p:cNvSpPr>
            <p:nvPr/>
          </p:nvSpPr>
          <p:spPr>
            <a:xfrm>
              <a:off x="7241799" y="0"/>
              <a:ext cx="200098" cy="200176"/>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1" name="Shape 260"/>
            <p:cNvSpPr>
              <a:spLocks/>
            </p:cNvSpPr>
            <p:nvPr/>
          </p:nvSpPr>
          <p:spPr>
            <a:xfrm>
              <a:off x="5392897" y="924449"/>
              <a:ext cx="200246"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2" name="Shape 261"/>
            <p:cNvSpPr>
              <a:spLocks/>
            </p:cNvSpPr>
            <p:nvPr/>
          </p:nvSpPr>
          <p:spPr>
            <a:xfrm>
              <a:off x="3852149" y="1027165"/>
              <a:ext cx="200248" cy="200248"/>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3" name="Shape 262"/>
            <p:cNvSpPr>
              <a:spLocks/>
            </p:cNvSpPr>
            <p:nvPr/>
          </p:nvSpPr>
          <p:spPr>
            <a:xfrm>
              <a:off x="6625497" y="2978784"/>
              <a:ext cx="200179" cy="200198"/>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4" name="Shape 263"/>
            <p:cNvSpPr>
              <a:spLocks/>
            </p:cNvSpPr>
            <p:nvPr/>
          </p:nvSpPr>
          <p:spPr>
            <a:xfrm>
              <a:off x="7858098" y="4519536"/>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5" name="Shape 264"/>
            <p:cNvSpPr>
              <a:spLocks/>
            </p:cNvSpPr>
            <p:nvPr/>
          </p:nvSpPr>
          <p:spPr>
            <a:xfrm>
              <a:off x="8268969" y="4622251"/>
              <a:ext cx="200248" cy="20017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6" name="Shape 265"/>
            <p:cNvSpPr>
              <a:spLocks/>
            </p:cNvSpPr>
            <p:nvPr/>
          </p:nvSpPr>
          <p:spPr>
            <a:xfrm>
              <a:off x="7960817" y="2362485"/>
              <a:ext cx="200249" cy="200155"/>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7" name="Shape 266"/>
            <p:cNvSpPr>
              <a:spLocks/>
            </p:cNvSpPr>
            <p:nvPr/>
          </p:nvSpPr>
          <p:spPr>
            <a:xfrm>
              <a:off x="7960817" y="10785255"/>
              <a:ext cx="200177" cy="200096"/>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8" name="Shape 267"/>
            <p:cNvSpPr>
              <a:spLocks/>
            </p:cNvSpPr>
            <p:nvPr/>
          </p:nvSpPr>
          <p:spPr>
            <a:xfrm>
              <a:off x="3030411" y="4622251"/>
              <a:ext cx="200168"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9" name="Shape 268"/>
            <p:cNvSpPr>
              <a:spLocks/>
            </p:cNvSpPr>
            <p:nvPr/>
          </p:nvSpPr>
          <p:spPr>
            <a:xfrm>
              <a:off x="7549948" y="7292888"/>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grpSp>
      <p:grpSp>
        <p:nvGrpSpPr>
          <p:cNvPr id="120" name="Group 381"/>
          <p:cNvGrpSpPr/>
          <p:nvPr userDrawn="1"/>
        </p:nvGrpSpPr>
        <p:grpSpPr>
          <a:xfrm flipH="1">
            <a:off x="9225444" y="-559463"/>
            <a:ext cx="3562082" cy="5403262"/>
            <a:chOff x="0" y="0"/>
            <a:chExt cx="7124162" cy="10806522"/>
          </a:xfrm>
        </p:grpSpPr>
        <p:sp>
          <p:nvSpPr>
            <p:cNvPr id="121" name="Shape 270"/>
            <p:cNvSpPr>
              <a:spLocks/>
            </p:cNvSpPr>
            <p:nvPr/>
          </p:nvSpPr>
          <p:spPr>
            <a:xfrm>
              <a:off x="1953519" y="3267394"/>
              <a:ext cx="1401251" cy="794511"/>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2" name="Shape 271"/>
            <p:cNvSpPr>
              <a:spLocks/>
            </p:cNvSpPr>
            <p:nvPr/>
          </p:nvSpPr>
          <p:spPr>
            <a:xfrm>
              <a:off x="4368551" y="5043151"/>
              <a:ext cx="915347" cy="412723"/>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3" name="Shape 272"/>
            <p:cNvSpPr>
              <a:spLocks/>
            </p:cNvSpPr>
            <p:nvPr/>
          </p:nvSpPr>
          <p:spPr>
            <a:xfrm>
              <a:off x="817035" y="3267394"/>
              <a:ext cx="1302959" cy="793332"/>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4" name="Shape 273"/>
            <p:cNvSpPr>
              <a:spLocks/>
            </p:cNvSpPr>
            <p:nvPr/>
          </p:nvSpPr>
          <p:spPr>
            <a:xfrm>
              <a:off x="35701" y="3480484"/>
              <a:ext cx="1900168" cy="1571546"/>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5" name="Shape 274"/>
            <p:cNvSpPr>
              <a:spLocks/>
            </p:cNvSpPr>
            <p:nvPr/>
          </p:nvSpPr>
          <p:spPr>
            <a:xfrm>
              <a:off x="532914" y="3267394"/>
              <a:ext cx="1604703" cy="2593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6" name="Shape 275"/>
            <p:cNvSpPr>
              <a:spLocks/>
            </p:cNvSpPr>
            <p:nvPr/>
          </p:nvSpPr>
          <p:spPr>
            <a:xfrm>
              <a:off x="2237641" y="5185212"/>
              <a:ext cx="2233989" cy="1571128"/>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7" name="Shape 276"/>
            <p:cNvSpPr>
              <a:spLocks/>
            </p:cNvSpPr>
            <p:nvPr/>
          </p:nvSpPr>
          <p:spPr>
            <a:xfrm>
              <a:off x="35701" y="4048726"/>
              <a:ext cx="2181029" cy="1162426"/>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8" name="Shape 277"/>
            <p:cNvSpPr>
              <a:spLocks/>
            </p:cNvSpPr>
            <p:nvPr/>
          </p:nvSpPr>
          <p:spPr>
            <a:xfrm>
              <a:off x="35701" y="5043151"/>
              <a:ext cx="2177350" cy="1484563"/>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9" name="Shape 278"/>
            <p:cNvSpPr>
              <a:spLocks/>
            </p:cNvSpPr>
            <p:nvPr/>
          </p:nvSpPr>
          <p:spPr>
            <a:xfrm>
              <a:off x="4155459" y="4688000"/>
              <a:ext cx="1140229" cy="498875"/>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0" name="Shape 279"/>
            <p:cNvSpPr>
              <a:spLocks/>
            </p:cNvSpPr>
            <p:nvPr/>
          </p:nvSpPr>
          <p:spPr>
            <a:xfrm>
              <a:off x="4155459" y="3125333"/>
              <a:ext cx="1301226" cy="2002025"/>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1" name="Shape 280"/>
            <p:cNvSpPr>
              <a:spLocks/>
            </p:cNvSpPr>
            <p:nvPr/>
          </p:nvSpPr>
          <p:spPr>
            <a:xfrm>
              <a:off x="3303096" y="3196362"/>
              <a:ext cx="2175787" cy="1512450"/>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2" name="Shape 281"/>
            <p:cNvSpPr>
              <a:spLocks/>
            </p:cNvSpPr>
            <p:nvPr/>
          </p:nvSpPr>
          <p:spPr>
            <a:xfrm>
              <a:off x="674975" y="6747878"/>
              <a:ext cx="1723977" cy="1512450"/>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3" name="Shape 282"/>
            <p:cNvSpPr>
              <a:spLocks/>
            </p:cNvSpPr>
            <p:nvPr/>
          </p:nvSpPr>
          <p:spPr>
            <a:xfrm>
              <a:off x="603944" y="8097452"/>
              <a:ext cx="1585560" cy="443457"/>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4" name="Shape 283"/>
            <p:cNvSpPr>
              <a:spLocks/>
            </p:cNvSpPr>
            <p:nvPr/>
          </p:nvSpPr>
          <p:spPr>
            <a:xfrm>
              <a:off x="5647095" y="9233939"/>
              <a:ext cx="875187" cy="922912"/>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5" name="Shape 284"/>
            <p:cNvSpPr>
              <a:spLocks/>
            </p:cNvSpPr>
            <p:nvPr/>
          </p:nvSpPr>
          <p:spPr>
            <a:xfrm>
              <a:off x="4865761" y="9162907"/>
              <a:ext cx="1728034" cy="438528"/>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6" name="Shape 285"/>
            <p:cNvSpPr>
              <a:spLocks/>
            </p:cNvSpPr>
            <p:nvPr/>
          </p:nvSpPr>
          <p:spPr>
            <a:xfrm>
              <a:off x="5576065" y="1704727"/>
              <a:ext cx="1501624" cy="153686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7" name="Shape 286"/>
            <p:cNvSpPr>
              <a:spLocks/>
            </p:cNvSpPr>
            <p:nvPr/>
          </p:nvSpPr>
          <p:spPr>
            <a:xfrm>
              <a:off x="5291942" y="3196362"/>
              <a:ext cx="1832221" cy="1938077"/>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8" name="Shape 287"/>
            <p:cNvSpPr>
              <a:spLocks/>
            </p:cNvSpPr>
            <p:nvPr/>
          </p:nvSpPr>
          <p:spPr>
            <a:xfrm>
              <a:off x="5434003" y="1704727"/>
              <a:ext cx="351892" cy="1567732"/>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9" name="Shape 288"/>
            <p:cNvSpPr>
              <a:spLocks/>
            </p:cNvSpPr>
            <p:nvPr/>
          </p:nvSpPr>
          <p:spPr>
            <a:xfrm>
              <a:off x="5291942" y="3196362"/>
              <a:ext cx="538276" cy="1987948"/>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0" name="Shape 289"/>
            <p:cNvSpPr>
              <a:spLocks/>
            </p:cNvSpPr>
            <p:nvPr/>
          </p:nvSpPr>
          <p:spPr>
            <a:xfrm>
              <a:off x="3090004" y="4688000"/>
              <a:ext cx="1355267" cy="791740"/>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1" name="Shape 290"/>
            <p:cNvSpPr>
              <a:spLocks/>
            </p:cNvSpPr>
            <p:nvPr/>
          </p:nvSpPr>
          <p:spPr>
            <a:xfrm>
              <a:off x="3090004" y="4688000"/>
              <a:ext cx="1318082" cy="404611"/>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2" name="Shape 291"/>
            <p:cNvSpPr>
              <a:spLocks/>
            </p:cNvSpPr>
            <p:nvPr/>
          </p:nvSpPr>
          <p:spPr>
            <a:xfrm>
              <a:off x="2166611" y="4688000"/>
              <a:ext cx="2252095" cy="781405"/>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3" name="Shape 292"/>
            <p:cNvSpPr>
              <a:spLocks/>
            </p:cNvSpPr>
            <p:nvPr/>
          </p:nvSpPr>
          <p:spPr>
            <a:xfrm>
              <a:off x="3090004" y="3338424"/>
              <a:ext cx="1080855" cy="139868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4" name="Shape 293"/>
            <p:cNvSpPr>
              <a:spLocks/>
            </p:cNvSpPr>
            <p:nvPr/>
          </p:nvSpPr>
          <p:spPr>
            <a:xfrm>
              <a:off x="1953519" y="3338424"/>
              <a:ext cx="1392621" cy="1396677"/>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5" name="Shape 294"/>
            <p:cNvSpPr>
              <a:spLocks/>
            </p:cNvSpPr>
            <p:nvPr/>
          </p:nvSpPr>
          <p:spPr>
            <a:xfrm>
              <a:off x="1953519" y="4048726"/>
              <a:ext cx="1195619" cy="1166660"/>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6" name="Shape 295"/>
            <p:cNvSpPr>
              <a:spLocks/>
            </p:cNvSpPr>
            <p:nvPr/>
          </p:nvSpPr>
          <p:spPr>
            <a:xfrm>
              <a:off x="2237641" y="6747878"/>
              <a:ext cx="493051" cy="1531592"/>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7" name="Shape 296"/>
            <p:cNvSpPr>
              <a:spLocks/>
            </p:cNvSpPr>
            <p:nvPr/>
          </p:nvSpPr>
          <p:spPr>
            <a:xfrm>
              <a:off x="5647095" y="9589089"/>
              <a:ext cx="412936" cy="1028903"/>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8" name="Shape 297"/>
            <p:cNvSpPr>
              <a:spLocks/>
            </p:cNvSpPr>
            <p:nvPr/>
          </p:nvSpPr>
          <p:spPr>
            <a:xfrm>
              <a:off x="4865761" y="9162907"/>
              <a:ext cx="897313" cy="1459240"/>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9" name="Shape 298"/>
            <p:cNvSpPr>
              <a:spLocks/>
            </p:cNvSpPr>
            <p:nvPr/>
          </p:nvSpPr>
          <p:spPr>
            <a:xfrm>
              <a:off x="5718127" y="10228364"/>
              <a:ext cx="467665" cy="453722"/>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0" name="Shape 299"/>
            <p:cNvSpPr>
              <a:spLocks/>
            </p:cNvSpPr>
            <p:nvPr/>
          </p:nvSpPr>
          <p:spPr>
            <a:xfrm>
              <a:off x="5718127" y="10086300"/>
              <a:ext cx="389631" cy="512265"/>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1" name="Shape 300"/>
            <p:cNvSpPr>
              <a:spLocks/>
            </p:cNvSpPr>
            <p:nvPr/>
          </p:nvSpPr>
          <p:spPr>
            <a:xfrm>
              <a:off x="4652670" y="1704727"/>
              <a:ext cx="956623" cy="1482133"/>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2" name="Shape 301"/>
            <p:cNvSpPr>
              <a:spLocks/>
            </p:cNvSpPr>
            <p:nvPr/>
          </p:nvSpPr>
          <p:spPr>
            <a:xfrm>
              <a:off x="4652670" y="1207516"/>
              <a:ext cx="960991" cy="921591"/>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3" name="Shape 302"/>
            <p:cNvSpPr>
              <a:spLocks/>
            </p:cNvSpPr>
            <p:nvPr/>
          </p:nvSpPr>
          <p:spPr>
            <a:xfrm>
              <a:off x="3303096" y="2130907"/>
              <a:ext cx="2179046" cy="1203773"/>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4" name="Shape 303"/>
            <p:cNvSpPr>
              <a:spLocks/>
            </p:cNvSpPr>
            <p:nvPr/>
          </p:nvSpPr>
          <p:spPr>
            <a:xfrm>
              <a:off x="3587215" y="1207516"/>
              <a:ext cx="1396052" cy="918124"/>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5" name="Shape 304"/>
            <p:cNvSpPr>
              <a:spLocks/>
            </p:cNvSpPr>
            <p:nvPr/>
          </p:nvSpPr>
          <p:spPr>
            <a:xfrm>
              <a:off x="3303096" y="1420605"/>
              <a:ext cx="1361438" cy="1914353"/>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6" name="Shape 305"/>
            <p:cNvSpPr>
              <a:spLocks/>
            </p:cNvSpPr>
            <p:nvPr/>
          </p:nvSpPr>
          <p:spPr>
            <a:xfrm>
              <a:off x="1669398" y="5185212"/>
              <a:ext cx="733851" cy="1582855"/>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7" name="Shape 306"/>
            <p:cNvSpPr>
              <a:spLocks/>
            </p:cNvSpPr>
            <p:nvPr/>
          </p:nvSpPr>
          <p:spPr>
            <a:xfrm>
              <a:off x="959097" y="5185212"/>
              <a:ext cx="1282815" cy="1373230"/>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8" name="Shape 307"/>
            <p:cNvSpPr>
              <a:spLocks/>
            </p:cNvSpPr>
            <p:nvPr/>
          </p:nvSpPr>
          <p:spPr>
            <a:xfrm>
              <a:off x="674975" y="6463757"/>
              <a:ext cx="1732302" cy="1694188"/>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9" name="Shape 308"/>
            <p:cNvSpPr>
              <a:spLocks/>
            </p:cNvSpPr>
            <p:nvPr/>
          </p:nvSpPr>
          <p:spPr>
            <a:xfrm>
              <a:off x="248793" y="6463757"/>
              <a:ext cx="1392550" cy="917500"/>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0" name="Shape 309"/>
            <p:cNvSpPr>
              <a:spLocks/>
            </p:cNvSpPr>
            <p:nvPr/>
          </p:nvSpPr>
          <p:spPr>
            <a:xfrm>
              <a:off x="319824" y="6463757"/>
              <a:ext cx="1372881" cy="1693214"/>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1" name="Shape 310"/>
            <p:cNvSpPr>
              <a:spLocks/>
            </p:cNvSpPr>
            <p:nvPr/>
          </p:nvSpPr>
          <p:spPr>
            <a:xfrm>
              <a:off x="5718127" y="10370425"/>
              <a:ext cx="786193" cy="436098"/>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2" name="Shape 311"/>
            <p:cNvSpPr>
              <a:spLocks/>
            </p:cNvSpPr>
            <p:nvPr/>
          </p:nvSpPr>
          <p:spPr>
            <a:xfrm>
              <a:off x="4439581" y="5114181"/>
              <a:ext cx="2296489" cy="1757653"/>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3" name="Shape 312"/>
            <p:cNvSpPr>
              <a:spLocks/>
            </p:cNvSpPr>
            <p:nvPr/>
          </p:nvSpPr>
          <p:spPr>
            <a:xfrm>
              <a:off x="35701" y="7316121"/>
              <a:ext cx="647769" cy="1295544"/>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4" name="Shape 313"/>
            <p:cNvSpPr>
              <a:spLocks/>
            </p:cNvSpPr>
            <p:nvPr/>
          </p:nvSpPr>
          <p:spPr>
            <a:xfrm>
              <a:off x="3942368" y="5469332"/>
              <a:ext cx="2778365" cy="1433300"/>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5" name="Shape 314"/>
            <p:cNvSpPr>
              <a:spLocks/>
            </p:cNvSpPr>
            <p:nvPr/>
          </p:nvSpPr>
          <p:spPr>
            <a:xfrm>
              <a:off x="2379702" y="5469332"/>
              <a:ext cx="2078433" cy="1436560"/>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6" name="Shape 315"/>
            <p:cNvSpPr>
              <a:spLocks/>
            </p:cNvSpPr>
            <p:nvPr/>
          </p:nvSpPr>
          <p:spPr>
            <a:xfrm>
              <a:off x="674975" y="8097452"/>
              <a:ext cx="1272196" cy="856044"/>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7" name="Shape 316"/>
            <p:cNvSpPr>
              <a:spLocks/>
            </p:cNvSpPr>
            <p:nvPr/>
          </p:nvSpPr>
          <p:spPr>
            <a:xfrm>
              <a:off x="35701" y="8097452"/>
              <a:ext cx="870953" cy="858331"/>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8" name="Shape 317"/>
            <p:cNvSpPr>
              <a:spLocks/>
            </p:cNvSpPr>
            <p:nvPr/>
          </p:nvSpPr>
          <p:spPr>
            <a:xfrm>
              <a:off x="35701" y="8594667"/>
              <a:ext cx="873660" cy="667160"/>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9" name="Shape 318"/>
            <p:cNvSpPr>
              <a:spLocks/>
            </p:cNvSpPr>
            <p:nvPr/>
          </p:nvSpPr>
          <p:spPr>
            <a:xfrm>
              <a:off x="3374125" y="9020847"/>
              <a:ext cx="1503983" cy="58426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0" name="Shape 319"/>
            <p:cNvSpPr>
              <a:spLocks/>
            </p:cNvSpPr>
            <p:nvPr/>
          </p:nvSpPr>
          <p:spPr>
            <a:xfrm>
              <a:off x="2237641" y="7742301"/>
              <a:ext cx="1196663" cy="1251150"/>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1" name="Shape 320"/>
            <p:cNvSpPr>
              <a:spLocks/>
            </p:cNvSpPr>
            <p:nvPr/>
          </p:nvSpPr>
          <p:spPr>
            <a:xfrm>
              <a:off x="1882488" y="8239514"/>
              <a:ext cx="1502633" cy="7924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2" name="Shape 321"/>
            <p:cNvSpPr>
              <a:spLocks/>
            </p:cNvSpPr>
            <p:nvPr/>
          </p:nvSpPr>
          <p:spPr>
            <a:xfrm>
              <a:off x="2450732" y="1420605"/>
              <a:ext cx="1200718" cy="1918722"/>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3" name="Shape 322"/>
            <p:cNvSpPr>
              <a:spLocks/>
            </p:cNvSpPr>
            <p:nvPr/>
          </p:nvSpPr>
          <p:spPr>
            <a:xfrm>
              <a:off x="2450732" y="781331"/>
              <a:ext cx="1198807" cy="2261663"/>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4" name="Shape 323"/>
            <p:cNvSpPr>
              <a:spLocks/>
            </p:cNvSpPr>
            <p:nvPr/>
          </p:nvSpPr>
          <p:spPr>
            <a:xfrm>
              <a:off x="2166611" y="3054303"/>
              <a:ext cx="1214732" cy="300146"/>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5" name="Shape 324"/>
            <p:cNvSpPr>
              <a:spLocks/>
            </p:cNvSpPr>
            <p:nvPr/>
          </p:nvSpPr>
          <p:spPr>
            <a:xfrm>
              <a:off x="532914" y="3054303"/>
              <a:ext cx="1910119" cy="299727"/>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6" name="Shape 325"/>
            <p:cNvSpPr>
              <a:spLocks/>
            </p:cNvSpPr>
            <p:nvPr/>
          </p:nvSpPr>
          <p:spPr>
            <a:xfrm>
              <a:off x="3942368" y="6889939"/>
              <a:ext cx="2796962" cy="661677"/>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7" name="Shape 326"/>
            <p:cNvSpPr>
              <a:spLocks/>
            </p:cNvSpPr>
            <p:nvPr/>
          </p:nvSpPr>
          <p:spPr>
            <a:xfrm>
              <a:off x="4865761" y="7529212"/>
              <a:ext cx="1703549" cy="1701887"/>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8" name="Shape 327"/>
            <p:cNvSpPr>
              <a:spLocks/>
            </p:cNvSpPr>
            <p:nvPr/>
          </p:nvSpPr>
          <p:spPr>
            <a:xfrm>
              <a:off x="3942368" y="6889939"/>
              <a:ext cx="3145450" cy="2326173"/>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9" name="Shape 328"/>
            <p:cNvSpPr>
              <a:spLocks/>
            </p:cNvSpPr>
            <p:nvPr/>
          </p:nvSpPr>
          <p:spPr>
            <a:xfrm>
              <a:off x="319824" y="6534787"/>
              <a:ext cx="678362" cy="850560"/>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0" name="Shape 329"/>
            <p:cNvSpPr>
              <a:spLocks/>
            </p:cNvSpPr>
            <p:nvPr/>
          </p:nvSpPr>
          <p:spPr>
            <a:xfrm>
              <a:off x="3516185" y="6889939"/>
              <a:ext cx="1346111" cy="2351701"/>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1" name="Shape 330"/>
            <p:cNvSpPr>
              <a:spLocks/>
            </p:cNvSpPr>
            <p:nvPr/>
          </p:nvSpPr>
          <p:spPr>
            <a:xfrm>
              <a:off x="3374125" y="7458180"/>
              <a:ext cx="1480820" cy="1748568"/>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2" name="Shape 331"/>
            <p:cNvSpPr>
              <a:spLocks/>
            </p:cNvSpPr>
            <p:nvPr/>
          </p:nvSpPr>
          <p:spPr>
            <a:xfrm>
              <a:off x="2379702" y="6747878"/>
              <a:ext cx="1591804" cy="743319"/>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3" name="Shape 332"/>
            <p:cNvSpPr>
              <a:spLocks/>
            </p:cNvSpPr>
            <p:nvPr/>
          </p:nvSpPr>
          <p:spPr>
            <a:xfrm>
              <a:off x="2663824" y="7458180"/>
              <a:ext cx="847371" cy="1560792"/>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4" name="Shape 333"/>
            <p:cNvSpPr>
              <a:spLocks/>
            </p:cNvSpPr>
            <p:nvPr/>
          </p:nvSpPr>
          <p:spPr>
            <a:xfrm>
              <a:off x="2379702" y="6747878"/>
              <a:ext cx="1171063" cy="1056648"/>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5" name="Shape 334"/>
            <p:cNvSpPr>
              <a:spLocks/>
            </p:cNvSpPr>
            <p:nvPr/>
          </p:nvSpPr>
          <p:spPr>
            <a:xfrm>
              <a:off x="3658246" y="710301"/>
              <a:ext cx="1399589" cy="721818"/>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6" name="Shape 335"/>
            <p:cNvSpPr>
              <a:spLocks/>
            </p:cNvSpPr>
            <p:nvPr/>
          </p:nvSpPr>
          <p:spPr>
            <a:xfrm>
              <a:off x="2734854" y="710301"/>
              <a:ext cx="1043535" cy="722927"/>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7" name="Shape 336"/>
            <p:cNvSpPr>
              <a:spLocks/>
            </p:cNvSpPr>
            <p:nvPr/>
          </p:nvSpPr>
          <p:spPr>
            <a:xfrm>
              <a:off x="5576065" y="1420605"/>
              <a:ext cx="1518970" cy="548547"/>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8" name="Shape 337"/>
            <p:cNvSpPr>
              <a:spLocks/>
            </p:cNvSpPr>
            <p:nvPr/>
          </p:nvSpPr>
          <p:spPr>
            <a:xfrm>
              <a:off x="5007823" y="1207516"/>
              <a:ext cx="1640353" cy="502278"/>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9" name="Shape 338"/>
            <p:cNvSpPr>
              <a:spLocks/>
            </p:cNvSpPr>
            <p:nvPr/>
          </p:nvSpPr>
          <p:spPr>
            <a:xfrm>
              <a:off x="5007823" y="71029"/>
              <a:ext cx="1622460" cy="1337090"/>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0" name="Shape 339"/>
            <p:cNvSpPr>
              <a:spLocks/>
            </p:cNvSpPr>
            <p:nvPr/>
          </p:nvSpPr>
          <p:spPr>
            <a:xfrm>
              <a:off x="3729276" y="71029"/>
              <a:ext cx="1297831" cy="116277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1" name="Shape 340"/>
            <p:cNvSpPr>
              <a:spLocks/>
            </p:cNvSpPr>
            <p:nvPr/>
          </p:nvSpPr>
          <p:spPr>
            <a:xfrm>
              <a:off x="3303096" y="9518059"/>
              <a:ext cx="138425"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2" name="Shape 341"/>
            <p:cNvSpPr>
              <a:spLocks/>
            </p:cNvSpPr>
            <p:nvPr/>
          </p:nvSpPr>
          <p:spPr>
            <a:xfrm>
              <a:off x="3303096" y="8949815"/>
              <a:ext cx="138369" cy="138475"/>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3" name="Shape 342"/>
            <p:cNvSpPr>
              <a:spLocks/>
            </p:cNvSpPr>
            <p:nvPr/>
          </p:nvSpPr>
          <p:spPr>
            <a:xfrm>
              <a:off x="4794732" y="9162907"/>
              <a:ext cx="138426"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4" name="Shape 343"/>
            <p:cNvSpPr>
              <a:spLocks/>
            </p:cNvSpPr>
            <p:nvPr/>
          </p:nvSpPr>
          <p:spPr>
            <a:xfrm>
              <a:off x="5506116" y="9519142"/>
              <a:ext cx="278324" cy="278326"/>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5" name="Shape 344"/>
            <p:cNvSpPr>
              <a:spLocks/>
            </p:cNvSpPr>
            <p:nvPr/>
          </p:nvSpPr>
          <p:spPr>
            <a:xfrm>
              <a:off x="5647095" y="10583512"/>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6" name="Shape 345"/>
            <p:cNvSpPr>
              <a:spLocks/>
            </p:cNvSpPr>
            <p:nvPr/>
          </p:nvSpPr>
          <p:spPr>
            <a:xfrm>
              <a:off x="2592792" y="7742301"/>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7" name="Shape 346"/>
            <p:cNvSpPr>
              <a:spLocks/>
            </p:cNvSpPr>
            <p:nvPr/>
          </p:nvSpPr>
          <p:spPr>
            <a:xfrm>
              <a:off x="3445155" y="7387150"/>
              <a:ext cx="138475" cy="138489"/>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8" name="Shape 347"/>
            <p:cNvSpPr>
              <a:spLocks/>
            </p:cNvSpPr>
            <p:nvPr/>
          </p:nvSpPr>
          <p:spPr>
            <a:xfrm>
              <a:off x="3790561" y="6738073"/>
              <a:ext cx="299924" cy="300146"/>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9" name="Shape 348"/>
            <p:cNvSpPr>
              <a:spLocks/>
            </p:cNvSpPr>
            <p:nvPr/>
          </p:nvSpPr>
          <p:spPr>
            <a:xfrm>
              <a:off x="2308671" y="6676849"/>
              <a:ext cx="138447" cy="138425"/>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0" name="Shape 349"/>
            <p:cNvSpPr>
              <a:spLocks/>
            </p:cNvSpPr>
            <p:nvPr/>
          </p:nvSpPr>
          <p:spPr>
            <a:xfrm>
              <a:off x="1499544" y="6293903"/>
              <a:ext cx="336074" cy="336074"/>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1" name="Shape 350"/>
            <p:cNvSpPr>
              <a:spLocks/>
            </p:cNvSpPr>
            <p:nvPr/>
          </p:nvSpPr>
          <p:spPr>
            <a:xfrm>
              <a:off x="888065" y="6463757"/>
              <a:ext cx="138454" cy="138426"/>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2" name="Shape 351"/>
            <p:cNvSpPr>
              <a:spLocks/>
            </p:cNvSpPr>
            <p:nvPr/>
          </p:nvSpPr>
          <p:spPr>
            <a:xfrm>
              <a:off x="319824" y="6534787"/>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3" name="Shape 352"/>
            <p:cNvSpPr>
              <a:spLocks/>
            </p:cNvSpPr>
            <p:nvPr/>
          </p:nvSpPr>
          <p:spPr>
            <a:xfrm>
              <a:off x="248793" y="7316121"/>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4" name="Shape 353"/>
            <p:cNvSpPr>
              <a:spLocks/>
            </p:cNvSpPr>
            <p:nvPr/>
          </p:nvSpPr>
          <p:spPr>
            <a:xfrm>
              <a:off x="603944" y="8026423"/>
              <a:ext cx="138418"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5" name="Shape 354"/>
            <p:cNvSpPr>
              <a:spLocks/>
            </p:cNvSpPr>
            <p:nvPr/>
          </p:nvSpPr>
          <p:spPr>
            <a:xfrm>
              <a:off x="-1" y="9127208"/>
              <a:ext cx="351893" cy="351890"/>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6" name="Shape 355"/>
            <p:cNvSpPr>
              <a:spLocks/>
            </p:cNvSpPr>
            <p:nvPr/>
          </p:nvSpPr>
          <p:spPr>
            <a:xfrm>
              <a:off x="817035" y="8878786"/>
              <a:ext cx="138453" cy="138426"/>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7" name="Shape 356"/>
            <p:cNvSpPr>
              <a:spLocks/>
            </p:cNvSpPr>
            <p:nvPr/>
          </p:nvSpPr>
          <p:spPr>
            <a:xfrm>
              <a:off x="1882488" y="8523637"/>
              <a:ext cx="138419" cy="138488"/>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8" name="Shape 357"/>
            <p:cNvSpPr>
              <a:spLocks/>
            </p:cNvSpPr>
            <p:nvPr/>
          </p:nvSpPr>
          <p:spPr>
            <a:xfrm>
              <a:off x="2166611" y="8168484"/>
              <a:ext cx="138427" cy="138475"/>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9" name="Shape 358"/>
            <p:cNvSpPr>
              <a:spLocks/>
            </p:cNvSpPr>
            <p:nvPr/>
          </p:nvSpPr>
          <p:spPr>
            <a:xfrm>
              <a:off x="35701" y="4972122"/>
              <a:ext cx="138426" cy="138411"/>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0" name="Shape 359"/>
            <p:cNvSpPr>
              <a:spLocks/>
            </p:cNvSpPr>
            <p:nvPr/>
          </p:nvSpPr>
          <p:spPr>
            <a:xfrm>
              <a:off x="532914" y="3267394"/>
              <a:ext cx="138433" cy="138426"/>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1" name="Shape 360"/>
            <p:cNvSpPr>
              <a:spLocks/>
            </p:cNvSpPr>
            <p:nvPr/>
          </p:nvSpPr>
          <p:spPr>
            <a:xfrm>
              <a:off x="817035" y="3409454"/>
              <a:ext cx="138418" cy="138426"/>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2" name="Shape 361"/>
            <p:cNvSpPr>
              <a:spLocks/>
            </p:cNvSpPr>
            <p:nvPr/>
          </p:nvSpPr>
          <p:spPr>
            <a:xfrm>
              <a:off x="1882488" y="3977696"/>
              <a:ext cx="138453" cy="138427"/>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3" name="Shape 362"/>
            <p:cNvSpPr>
              <a:spLocks/>
            </p:cNvSpPr>
            <p:nvPr/>
          </p:nvSpPr>
          <p:spPr>
            <a:xfrm>
              <a:off x="3018975" y="4616968"/>
              <a:ext cx="138425" cy="13842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4" name="Shape 363"/>
            <p:cNvSpPr>
              <a:spLocks/>
            </p:cNvSpPr>
            <p:nvPr/>
          </p:nvSpPr>
          <p:spPr>
            <a:xfrm>
              <a:off x="2166611" y="5114181"/>
              <a:ext cx="138447"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5" name="Shape 364"/>
            <p:cNvSpPr>
              <a:spLocks/>
            </p:cNvSpPr>
            <p:nvPr/>
          </p:nvSpPr>
          <p:spPr>
            <a:xfrm>
              <a:off x="4368551" y="5398302"/>
              <a:ext cx="138425" cy="138490"/>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6" name="Shape 365"/>
            <p:cNvSpPr>
              <a:spLocks/>
            </p:cNvSpPr>
            <p:nvPr/>
          </p:nvSpPr>
          <p:spPr>
            <a:xfrm>
              <a:off x="4297521" y="4972122"/>
              <a:ext cx="138474" cy="138411"/>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7" name="Shape 366"/>
            <p:cNvSpPr>
              <a:spLocks/>
            </p:cNvSpPr>
            <p:nvPr/>
          </p:nvSpPr>
          <p:spPr>
            <a:xfrm>
              <a:off x="4155459" y="4616968"/>
              <a:ext cx="138427" cy="138426"/>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8" name="Shape 367"/>
            <p:cNvSpPr>
              <a:spLocks/>
            </p:cNvSpPr>
            <p:nvPr/>
          </p:nvSpPr>
          <p:spPr>
            <a:xfrm>
              <a:off x="3162140" y="3197494"/>
              <a:ext cx="278324" cy="278225"/>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9" name="Shape 368"/>
            <p:cNvSpPr>
              <a:spLocks/>
            </p:cNvSpPr>
            <p:nvPr/>
          </p:nvSpPr>
          <p:spPr>
            <a:xfrm>
              <a:off x="2379702" y="291224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0" name="Shape 369"/>
            <p:cNvSpPr>
              <a:spLocks/>
            </p:cNvSpPr>
            <p:nvPr/>
          </p:nvSpPr>
          <p:spPr>
            <a:xfrm>
              <a:off x="3587215" y="1349576"/>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1" name="Shape 370"/>
            <p:cNvSpPr>
              <a:spLocks/>
            </p:cNvSpPr>
            <p:nvPr/>
          </p:nvSpPr>
          <p:spPr>
            <a:xfrm>
              <a:off x="4821057" y="1020748"/>
              <a:ext cx="369897" cy="36989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2" name="Shape 371"/>
            <p:cNvSpPr>
              <a:spLocks/>
            </p:cNvSpPr>
            <p:nvPr/>
          </p:nvSpPr>
          <p:spPr>
            <a:xfrm>
              <a:off x="5007823" y="0"/>
              <a:ext cx="138371" cy="138425"/>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3" name="Shape 372"/>
            <p:cNvSpPr>
              <a:spLocks/>
            </p:cNvSpPr>
            <p:nvPr/>
          </p:nvSpPr>
          <p:spPr>
            <a:xfrm>
              <a:off x="3729276" y="639272"/>
              <a:ext cx="138474"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4" name="Shape 373"/>
            <p:cNvSpPr>
              <a:spLocks/>
            </p:cNvSpPr>
            <p:nvPr/>
          </p:nvSpPr>
          <p:spPr>
            <a:xfrm>
              <a:off x="2663824" y="710301"/>
              <a:ext cx="138475" cy="138476"/>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5" name="Shape 374"/>
            <p:cNvSpPr>
              <a:spLocks/>
            </p:cNvSpPr>
            <p:nvPr/>
          </p:nvSpPr>
          <p:spPr>
            <a:xfrm>
              <a:off x="4581640" y="2059878"/>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6" name="Shape 375"/>
            <p:cNvSpPr>
              <a:spLocks/>
            </p:cNvSpPr>
            <p:nvPr/>
          </p:nvSpPr>
          <p:spPr>
            <a:xfrm>
              <a:off x="5434003" y="312533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7" name="Shape 376"/>
            <p:cNvSpPr>
              <a:spLocks/>
            </p:cNvSpPr>
            <p:nvPr/>
          </p:nvSpPr>
          <p:spPr>
            <a:xfrm>
              <a:off x="5718127" y="3196362"/>
              <a:ext cx="138475" cy="13842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8" name="Shape 377"/>
            <p:cNvSpPr>
              <a:spLocks/>
            </p:cNvSpPr>
            <p:nvPr/>
          </p:nvSpPr>
          <p:spPr>
            <a:xfrm>
              <a:off x="5505035" y="1633697"/>
              <a:ext cx="138475" cy="138411"/>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9" name="Shape 378"/>
            <p:cNvSpPr>
              <a:spLocks/>
            </p:cNvSpPr>
            <p:nvPr/>
          </p:nvSpPr>
          <p:spPr>
            <a:xfrm>
              <a:off x="5505035" y="7458180"/>
              <a:ext cx="138426" cy="138369"/>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30" name="Shape 379"/>
            <p:cNvSpPr>
              <a:spLocks/>
            </p:cNvSpPr>
            <p:nvPr/>
          </p:nvSpPr>
          <p:spPr>
            <a:xfrm>
              <a:off x="2095579" y="3196362"/>
              <a:ext cx="138419"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31" name="Shape 380"/>
            <p:cNvSpPr>
              <a:spLocks/>
            </p:cNvSpPr>
            <p:nvPr/>
          </p:nvSpPr>
          <p:spPr>
            <a:xfrm>
              <a:off x="5220912" y="5043151"/>
              <a:ext cx="138475" cy="138488"/>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grpSp>
      <p:pic>
        <p:nvPicPr>
          <p:cNvPr id="232" name="Picture 23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53829" y="110796"/>
            <a:ext cx="618987" cy="618987"/>
          </a:xfrm>
          <a:prstGeom prst="rect">
            <a:avLst/>
          </a:prstGeom>
        </p:spPr>
      </p:pic>
    </p:spTree>
    <p:extLst>
      <p:ext uri="{BB962C8B-B14F-4D97-AF65-F5344CB8AC3E}">
        <p14:creationId xmlns:p14="http://schemas.microsoft.com/office/powerpoint/2010/main" val="20240063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4" name="Footer Placeholder 3"/>
          <p:cNvSpPr>
            <a:spLocks noGrp="1"/>
          </p:cNvSpPr>
          <p:nvPr>
            <p:ph type="ftr" sz="quarter" idx="11"/>
          </p:nvPr>
        </p:nvSpPr>
        <p:spPr/>
        <p:txBody>
          <a:bodyPr/>
          <a:lstStyle/>
          <a:p>
            <a:endParaRPr lang="en-US">
              <a:solidFill>
                <a:srgbClr val="323232">
                  <a:tint val="75000"/>
                </a:srgbClr>
              </a:solidFill>
            </a:endParaRPr>
          </a:p>
        </p:txBody>
      </p:sp>
      <p:sp>
        <p:nvSpPr>
          <p:cNvPr id="5" name="Slide Number Placeholder 4"/>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3" name="Footer Placeholder 2"/>
          <p:cNvSpPr>
            <a:spLocks noGrp="1"/>
          </p:cNvSpPr>
          <p:nvPr>
            <p:ph type="ftr" sz="quarter" idx="11"/>
          </p:nvPr>
        </p:nvSpPr>
        <p:spPr/>
        <p:txBody>
          <a:bodyPr/>
          <a:lstStyle/>
          <a:p>
            <a:endParaRPr lang="en-US">
              <a:solidFill>
                <a:srgbClr val="323232">
                  <a:tint val="75000"/>
                </a:srgbClr>
              </a:solidFill>
            </a:endParaRPr>
          </a:p>
        </p:txBody>
      </p:sp>
      <p:sp>
        <p:nvSpPr>
          <p:cNvPr id="4" name="Slide Number Placeholder 3"/>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6" name="Footer Placeholder 5"/>
          <p:cNvSpPr>
            <a:spLocks noGrp="1"/>
          </p:cNvSpPr>
          <p:nvPr>
            <p:ph type="ftr" sz="quarter" idx="11"/>
          </p:nvPr>
        </p:nvSpPr>
        <p:spPr/>
        <p:txBody>
          <a:bodyPr/>
          <a:lstStyle/>
          <a:p>
            <a:endParaRPr lang="en-US">
              <a:solidFill>
                <a:srgbClr val="323232">
                  <a:tint val="75000"/>
                </a:srgbClr>
              </a:solidFill>
            </a:endParaRPr>
          </a:p>
        </p:txBody>
      </p:sp>
      <p:sp>
        <p:nvSpPr>
          <p:cNvPr id="7" name="Slide Number Placeholder 6"/>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6" name="Footer Placeholder 5"/>
          <p:cNvSpPr>
            <a:spLocks noGrp="1"/>
          </p:cNvSpPr>
          <p:nvPr>
            <p:ph type="ftr" sz="quarter" idx="11"/>
          </p:nvPr>
        </p:nvSpPr>
        <p:spPr/>
        <p:txBody>
          <a:bodyPr/>
          <a:lstStyle/>
          <a:p>
            <a:endParaRPr lang="en-US">
              <a:solidFill>
                <a:srgbClr val="323232">
                  <a:tint val="75000"/>
                </a:srgbClr>
              </a:solidFill>
            </a:endParaRPr>
          </a:p>
        </p:txBody>
      </p:sp>
      <p:sp>
        <p:nvSpPr>
          <p:cNvPr id="7" name="Slide Number Placeholder 6"/>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5" name="Footer Placeholder 4"/>
          <p:cNvSpPr>
            <a:spLocks noGrp="1"/>
          </p:cNvSpPr>
          <p:nvPr>
            <p:ph type="ftr" sz="quarter" idx="11"/>
          </p:nvPr>
        </p:nvSpPr>
        <p:spPr/>
        <p:txBody>
          <a:bodyPr/>
          <a:lstStyle/>
          <a:p>
            <a:endParaRPr lang="en-US">
              <a:solidFill>
                <a:srgbClr val="323232">
                  <a:tint val="75000"/>
                </a:srgbClr>
              </a:solidFill>
            </a:endParaRPr>
          </a:p>
        </p:txBody>
      </p:sp>
      <p:sp>
        <p:nvSpPr>
          <p:cNvPr id="6" name="Slide Number Placeholder 5"/>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5" name="Footer Placeholder 4"/>
          <p:cNvSpPr>
            <a:spLocks noGrp="1"/>
          </p:cNvSpPr>
          <p:nvPr>
            <p:ph type="ftr" sz="quarter" idx="11"/>
          </p:nvPr>
        </p:nvSpPr>
        <p:spPr/>
        <p:txBody>
          <a:bodyPr/>
          <a:lstStyle/>
          <a:p>
            <a:endParaRPr lang="en-US">
              <a:solidFill>
                <a:srgbClr val="323232">
                  <a:tint val="75000"/>
                </a:srgbClr>
              </a:solidFill>
            </a:endParaRPr>
          </a:p>
        </p:txBody>
      </p:sp>
      <p:sp>
        <p:nvSpPr>
          <p:cNvPr id="6" name="Slide Number Placeholder 5"/>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074A2B5-85A4-FF40-B8E8-6DA4E553E1FE}"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66F80F-C3D5-974B-AF6C-70BA1332A908}"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74A2B5-85A4-FF40-B8E8-6DA4E553E1FE}"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66F80F-C3D5-974B-AF6C-70BA1332A908}"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74A2B5-85A4-FF40-B8E8-6DA4E553E1FE}"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66F80F-C3D5-974B-AF6C-70BA1332A908}"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074A2B5-85A4-FF40-B8E8-6DA4E553E1FE}"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C66F80F-C3D5-974B-AF6C-70BA1332A908}"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gradFill flip="none" rotWithShape="1">
          <a:gsLst>
            <a:gs pos="100000">
              <a:srgbClr val="102057"/>
            </a:gs>
            <a:gs pos="38000">
              <a:srgbClr val="2160AC"/>
            </a:gs>
            <a:gs pos="0">
              <a:srgbClr val="329FFC"/>
            </a:gs>
          </a:gsLst>
          <a:lin ang="2700000" scaled="1"/>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1201618-CCD2-9A45-9365-6B5ECBD33244}" type="datetimeFigureOut">
              <a:rPr lang="en-US" smtClean="0"/>
              <a:t>11/12/17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CBAE1D5-538E-6741-AF6B-401D3B63A197}" type="slidenum">
              <a:rPr lang="en-US" smtClean="0"/>
              <a:t>‹#›</a:t>
            </a:fld>
            <a:endParaRPr lang="en-US" dirty="0"/>
          </a:p>
        </p:txBody>
      </p:sp>
    </p:spTree>
    <p:extLst>
      <p:ext uri="{BB962C8B-B14F-4D97-AF65-F5344CB8AC3E}">
        <p14:creationId xmlns:p14="http://schemas.microsoft.com/office/powerpoint/2010/main" val="15804783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74A2B5-85A4-FF40-B8E8-6DA4E553E1FE}" type="datetimeFigureOut">
              <a:rPr lang="en-US" smtClean="0">
                <a:solidFill>
                  <a:prstClr val="black">
                    <a:tint val="75000"/>
                  </a:prstClr>
                </a:solidFill>
              </a:rPr>
              <a:pPr/>
              <a:t>11/12/17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C66F80F-C3D5-974B-AF6C-70BA1332A908}"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074A2B5-85A4-FF40-B8E8-6DA4E553E1FE}" type="datetimeFigureOut">
              <a:rPr lang="en-US" smtClean="0">
                <a:solidFill>
                  <a:prstClr val="black">
                    <a:tint val="75000"/>
                  </a:prstClr>
                </a:solidFill>
              </a:rPr>
              <a:pPr/>
              <a:t>11/12/17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C66F80F-C3D5-974B-AF6C-70BA1332A908}"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74A2B5-85A4-FF40-B8E8-6DA4E553E1FE}" type="datetimeFigureOut">
              <a:rPr lang="en-US" smtClean="0">
                <a:solidFill>
                  <a:prstClr val="black">
                    <a:tint val="75000"/>
                  </a:prstClr>
                </a:solidFill>
              </a:rPr>
              <a:pPr/>
              <a:t>11/12/17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C66F80F-C3D5-974B-AF6C-70BA1332A908}"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74A2B5-85A4-FF40-B8E8-6DA4E553E1FE}"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C66F80F-C3D5-974B-AF6C-70BA1332A908}"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74A2B5-85A4-FF40-B8E8-6DA4E553E1FE}" type="datetimeFigureOut">
              <a:rPr lang="en-US" smtClean="0">
                <a:solidFill>
                  <a:prstClr val="black">
                    <a:tint val="75000"/>
                  </a:prstClr>
                </a:solidFill>
              </a:rPr>
              <a:pPr/>
              <a:t>11/12/17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C66F80F-C3D5-974B-AF6C-70BA1332A908}"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74A2B5-85A4-FF40-B8E8-6DA4E553E1FE}"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66F80F-C3D5-974B-AF6C-70BA1332A908}"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74A2B5-85A4-FF40-B8E8-6DA4E553E1FE}"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66F80F-C3D5-974B-AF6C-70BA1332A908}"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t>Title Text</a:t>
            </a:r>
          </a:p>
        </p:txBody>
      </p:sp>
      <p:sp>
        <p:nvSpPr>
          <p:cNvPr id="12" name="Shape 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rPr>
                <a:solidFill>
                  <a:prstClr val="black">
                    <a:tint val="75000"/>
                  </a:prstClr>
                </a:solidFill>
              </a:rPr>
              <a:pPr/>
              <a:t>‹#›</a:t>
            </a:fld>
            <a:endParaRPr>
              <a:solidFill>
                <a:prstClr val="black">
                  <a:tint val="75000"/>
                </a:prstClr>
              </a:solidFill>
            </a:endParaRPr>
          </a:p>
        </p:txBody>
      </p:sp>
    </p:spTree>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5" name="Footer Placeholder 4"/>
          <p:cNvSpPr>
            <a:spLocks noGrp="1"/>
          </p:cNvSpPr>
          <p:nvPr>
            <p:ph type="ftr" sz="quarter" idx="11"/>
          </p:nvPr>
        </p:nvSpPr>
        <p:spPr/>
        <p:txBody>
          <a:bodyPr/>
          <a:lstStyle/>
          <a:p>
            <a:endParaRPr lang="en-US">
              <a:solidFill>
                <a:srgbClr val="323232">
                  <a:tint val="75000"/>
                </a:srgbClr>
              </a:solidFill>
            </a:endParaRPr>
          </a:p>
        </p:txBody>
      </p:sp>
      <p:sp>
        <p:nvSpPr>
          <p:cNvPr id="6" name="Slide Number Placeholder 5"/>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Right Triangle 5"/>
          <p:cNvSpPr/>
          <p:nvPr userDrawn="1"/>
        </p:nvSpPr>
        <p:spPr>
          <a:xfrm rot="10800000">
            <a:off x="10538901" y="-2"/>
            <a:ext cx="1653099" cy="1686562"/>
          </a:xfrm>
          <a:prstGeom prst="rtTriangl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46968" y="226414"/>
            <a:ext cx="618987" cy="618987"/>
          </a:xfrm>
          <a:prstGeom prst="rect">
            <a:avLst/>
          </a:prstGeom>
        </p:spPr>
      </p:pic>
      <p:sp>
        <p:nvSpPr>
          <p:cNvPr id="8" name="Footer Placeholder 4"/>
          <p:cNvSpPr txBox="1">
            <a:spLocks/>
          </p:cNvSpPr>
          <p:nvPr userDrawn="1"/>
        </p:nvSpPr>
        <p:spPr>
          <a:xfrm>
            <a:off x="4038600" y="64928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err="1">
                <a:solidFill>
                  <a:srgbClr val="FFFFFF">
                    <a:lumMod val="50000"/>
                  </a:srgbClr>
                </a:solidFill>
              </a:rPr>
              <a:t>MindBridge</a:t>
            </a:r>
            <a:r>
              <a:rPr lang="en-US" sz="1200" dirty="0">
                <a:solidFill>
                  <a:srgbClr val="FFFFFF">
                    <a:lumMod val="50000"/>
                  </a:srgbClr>
                </a:solidFill>
              </a:rPr>
              <a:t> Analytics Inc. Confidential</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3058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Footer Placeholder 4"/>
          <p:cNvSpPr txBox="1">
            <a:spLocks/>
          </p:cNvSpPr>
          <p:nvPr userDrawn="1"/>
        </p:nvSpPr>
        <p:spPr>
          <a:xfrm>
            <a:off x="4038600" y="64928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err="1">
                <a:solidFill>
                  <a:srgbClr val="FFFFFF">
                    <a:lumMod val="50000"/>
                  </a:srgbClr>
                </a:solidFill>
              </a:rPr>
              <a:t>MindBridge</a:t>
            </a:r>
            <a:r>
              <a:rPr lang="en-US" sz="1200" dirty="0">
                <a:solidFill>
                  <a:srgbClr val="FFFFFF">
                    <a:lumMod val="50000"/>
                  </a:srgbClr>
                </a:solidFill>
              </a:rPr>
              <a:t> Analytics Inc. Confidential</a:t>
            </a:r>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5" name="Footer Placeholder 4"/>
          <p:cNvSpPr>
            <a:spLocks noGrp="1"/>
          </p:cNvSpPr>
          <p:nvPr>
            <p:ph type="ftr" sz="quarter" idx="11"/>
          </p:nvPr>
        </p:nvSpPr>
        <p:spPr/>
        <p:txBody>
          <a:bodyPr/>
          <a:lstStyle/>
          <a:p>
            <a:endParaRPr lang="en-US">
              <a:solidFill>
                <a:srgbClr val="323232">
                  <a:tint val="75000"/>
                </a:srgbClr>
              </a:solidFill>
            </a:endParaRPr>
          </a:p>
        </p:txBody>
      </p:sp>
      <p:sp>
        <p:nvSpPr>
          <p:cNvPr id="6" name="Slide Number Placeholder 5"/>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6" name="Footer Placeholder 5"/>
          <p:cNvSpPr>
            <a:spLocks noGrp="1"/>
          </p:cNvSpPr>
          <p:nvPr>
            <p:ph type="ftr" sz="quarter" idx="11"/>
          </p:nvPr>
        </p:nvSpPr>
        <p:spPr/>
        <p:txBody>
          <a:bodyPr/>
          <a:lstStyle/>
          <a:p>
            <a:endParaRPr lang="en-US">
              <a:solidFill>
                <a:srgbClr val="323232">
                  <a:tint val="75000"/>
                </a:srgbClr>
              </a:solidFill>
            </a:endParaRPr>
          </a:p>
        </p:txBody>
      </p:sp>
      <p:sp>
        <p:nvSpPr>
          <p:cNvPr id="7" name="Slide Number Placeholder 6"/>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8" name="Footer Placeholder 7"/>
          <p:cNvSpPr>
            <a:spLocks noGrp="1"/>
          </p:cNvSpPr>
          <p:nvPr>
            <p:ph type="ftr" sz="quarter" idx="11"/>
          </p:nvPr>
        </p:nvSpPr>
        <p:spPr/>
        <p:txBody>
          <a:bodyPr/>
          <a:lstStyle/>
          <a:p>
            <a:endParaRPr lang="en-US">
              <a:solidFill>
                <a:srgbClr val="323232">
                  <a:tint val="75000"/>
                </a:srgbClr>
              </a:solidFill>
            </a:endParaRPr>
          </a:p>
        </p:txBody>
      </p:sp>
      <p:sp>
        <p:nvSpPr>
          <p:cNvPr id="9" name="Slide Number Placeholder 8"/>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4" name="Footer Placeholder 3"/>
          <p:cNvSpPr>
            <a:spLocks noGrp="1"/>
          </p:cNvSpPr>
          <p:nvPr>
            <p:ph type="ftr" sz="quarter" idx="11"/>
          </p:nvPr>
        </p:nvSpPr>
        <p:spPr/>
        <p:txBody>
          <a:bodyPr/>
          <a:lstStyle/>
          <a:p>
            <a:endParaRPr lang="en-US">
              <a:solidFill>
                <a:srgbClr val="323232">
                  <a:tint val="75000"/>
                </a:srgbClr>
              </a:solidFill>
            </a:endParaRPr>
          </a:p>
        </p:txBody>
      </p:sp>
      <p:sp>
        <p:nvSpPr>
          <p:cNvPr id="5" name="Slide Number Placeholder 4"/>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3" name="Footer Placeholder 2"/>
          <p:cNvSpPr>
            <a:spLocks noGrp="1"/>
          </p:cNvSpPr>
          <p:nvPr>
            <p:ph type="ftr" sz="quarter" idx="11"/>
          </p:nvPr>
        </p:nvSpPr>
        <p:spPr/>
        <p:txBody>
          <a:bodyPr/>
          <a:lstStyle/>
          <a:p>
            <a:endParaRPr lang="en-US">
              <a:solidFill>
                <a:srgbClr val="323232">
                  <a:tint val="75000"/>
                </a:srgbClr>
              </a:solidFill>
            </a:endParaRPr>
          </a:p>
        </p:txBody>
      </p:sp>
      <p:sp>
        <p:nvSpPr>
          <p:cNvPr id="4" name="Slide Number Placeholder 3"/>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6" name="Footer Placeholder 5"/>
          <p:cNvSpPr>
            <a:spLocks noGrp="1"/>
          </p:cNvSpPr>
          <p:nvPr>
            <p:ph type="ftr" sz="quarter" idx="11"/>
          </p:nvPr>
        </p:nvSpPr>
        <p:spPr/>
        <p:txBody>
          <a:bodyPr/>
          <a:lstStyle/>
          <a:p>
            <a:endParaRPr lang="en-US">
              <a:solidFill>
                <a:srgbClr val="323232">
                  <a:tint val="75000"/>
                </a:srgbClr>
              </a:solidFill>
            </a:endParaRPr>
          </a:p>
        </p:txBody>
      </p:sp>
      <p:sp>
        <p:nvSpPr>
          <p:cNvPr id="7" name="Slide Number Placeholder 6"/>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6" name="Footer Placeholder 5"/>
          <p:cNvSpPr>
            <a:spLocks noGrp="1"/>
          </p:cNvSpPr>
          <p:nvPr>
            <p:ph type="ftr" sz="quarter" idx="11"/>
          </p:nvPr>
        </p:nvSpPr>
        <p:spPr/>
        <p:txBody>
          <a:bodyPr/>
          <a:lstStyle/>
          <a:p>
            <a:endParaRPr lang="en-US">
              <a:solidFill>
                <a:srgbClr val="323232">
                  <a:tint val="75000"/>
                </a:srgbClr>
              </a:solidFill>
            </a:endParaRPr>
          </a:p>
        </p:txBody>
      </p:sp>
      <p:sp>
        <p:nvSpPr>
          <p:cNvPr id="7" name="Slide Number Placeholder 6"/>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5" name="Footer Placeholder 4"/>
          <p:cNvSpPr>
            <a:spLocks noGrp="1"/>
          </p:cNvSpPr>
          <p:nvPr>
            <p:ph type="ftr" sz="quarter" idx="11"/>
          </p:nvPr>
        </p:nvSpPr>
        <p:spPr/>
        <p:txBody>
          <a:bodyPr/>
          <a:lstStyle/>
          <a:p>
            <a:endParaRPr lang="en-US">
              <a:solidFill>
                <a:srgbClr val="323232">
                  <a:tint val="75000"/>
                </a:srgbClr>
              </a:solidFill>
            </a:endParaRPr>
          </a:p>
        </p:txBody>
      </p:sp>
      <p:sp>
        <p:nvSpPr>
          <p:cNvPr id="6" name="Slide Number Placeholder 5"/>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5" name="Footer Placeholder 4"/>
          <p:cNvSpPr>
            <a:spLocks noGrp="1"/>
          </p:cNvSpPr>
          <p:nvPr>
            <p:ph type="ftr" sz="quarter" idx="11"/>
          </p:nvPr>
        </p:nvSpPr>
        <p:spPr/>
        <p:txBody>
          <a:bodyPr/>
          <a:lstStyle/>
          <a:p>
            <a:endParaRPr lang="en-US">
              <a:solidFill>
                <a:srgbClr val="323232">
                  <a:tint val="75000"/>
                </a:srgbClr>
              </a:solidFill>
            </a:endParaRPr>
          </a:p>
        </p:txBody>
      </p:sp>
      <p:sp>
        <p:nvSpPr>
          <p:cNvPr id="6" name="Slide Number Placeholder 5"/>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201618-CCD2-9A45-9365-6B5ECBD33244}" type="datetimeFigureOut">
              <a:rPr lang="en-US" smtClean="0"/>
              <a:t>11/12/17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CBAE1D5-538E-6741-AF6B-401D3B63A197}" type="slidenum">
              <a:rPr lang="en-US" smtClean="0"/>
              <a:t>‹#›</a:t>
            </a:fld>
            <a:endParaRPr lang="en-US" dirty="0"/>
          </a:p>
        </p:txBody>
      </p:sp>
    </p:spTree>
    <p:extLst>
      <p:ext uri="{BB962C8B-B14F-4D97-AF65-F5344CB8AC3E}">
        <p14:creationId xmlns:p14="http://schemas.microsoft.com/office/powerpoint/2010/main" val="38322325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5" name="Footer Placeholder 4"/>
          <p:cNvSpPr>
            <a:spLocks noGrp="1"/>
          </p:cNvSpPr>
          <p:nvPr>
            <p:ph type="ftr" sz="quarter" idx="11"/>
          </p:nvPr>
        </p:nvSpPr>
        <p:spPr/>
        <p:txBody>
          <a:bodyPr/>
          <a:lstStyle/>
          <a:p>
            <a:endParaRPr lang="en-US">
              <a:solidFill>
                <a:srgbClr val="323232">
                  <a:tint val="75000"/>
                </a:srgbClr>
              </a:solidFill>
            </a:endParaRPr>
          </a:p>
        </p:txBody>
      </p:sp>
      <p:sp>
        <p:nvSpPr>
          <p:cNvPr id="6" name="Slide Number Placeholder 5"/>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Right Triangle 5"/>
          <p:cNvSpPr/>
          <p:nvPr userDrawn="1"/>
        </p:nvSpPr>
        <p:spPr>
          <a:xfrm rot="10800000">
            <a:off x="10538901" y="-2"/>
            <a:ext cx="1653099" cy="1686562"/>
          </a:xfrm>
          <a:prstGeom prst="rtTriangl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46968" y="226414"/>
            <a:ext cx="618987" cy="618987"/>
          </a:xfrm>
          <a:prstGeom prst="rect">
            <a:avLst/>
          </a:prstGeom>
        </p:spPr>
      </p:pic>
      <p:sp>
        <p:nvSpPr>
          <p:cNvPr id="8" name="Footer Placeholder 4"/>
          <p:cNvSpPr txBox="1">
            <a:spLocks/>
          </p:cNvSpPr>
          <p:nvPr userDrawn="1"/>
        </p:nvSpPr>
        <p:spPr>
          <a:xfrm>
            <a:off x="4038600" y="64928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err="1">
                <a:solidFill>
                  <a:srgbClr val="FFFFFF">
                    <a:lumMod val="50000"/>
                  </a:srgbClr>
                </a:solidFill>
              </a:rPr>
              <a:t>MindBridge</a:t>
            </a:r>
            <a:r>
              <a:rPr lang="en-US" sz="1200" dirty="0">
                <a:solidFill>
                  <a:srgbClr val="FFFFFF">
                    <a:lumMod val="50000"/>
                  </a:srgbClr>
                </a:solidFill>
              </a:rPr>
              <a:t> Analytics Inc. Confidential</a:t>
            </a:r>
          </a:p>
        </p:txBody>
      </p:sp>
    </p:spTree>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Footer Placeholder 4"/>
          <p:cNvSpPr txBox="1">
            <a:spLocks/>
          </p:cNvSpPr>
          <p:nvPr userDrawn="1"/>
        </p:nvSpPr>
        <p:spPr>
          <a:xfrm>
            <a:off x="4038600" y="64928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err="1">
                <a:solidFill>
                  <a:srgbClr val="FFFFFF">
                    <a:lumMod val="50000"/>
                  </a:srgbClr>
                </a:solidFill>
              </a:rPr>
              <a:t>MindBridge</a:t>
            </a:r>
            <a:r>
              <a:rPr lang="en-US" sz="1200" dirty="0">
                <a:solidFill>
                  <a:srgbClr val="FFFFFF">
                    <a:lumMod val="50000"/>
                  </a:srgbClr>
                </a:solidFill>
              </a:rPr>
              <a:t> Analytics Inc. Confidential</a:t>
            </a:r>
          </a:p>
        </p:txBody>
      </p:sp>
    </p:spTree>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5" name="Footer Placeholder 4"/>
          <p:cNvSpPr>
            <a:spLocks noGrp="1"/>
          </p:cNvSpPr>
          <p:nvPr>
            <p:ph type="ftr" sz="quarter" idx="11"/>
          </p:nvPr>
        </p:nvSpPr>
        <p:spPr/>
        <p:txBody>
          <a:bodyPr/>
          <a:lstStyle/>
          <a:p>
            <a:endParaRPr lang="en-US">
              <a:solidFill>
                <a:srgbClr val="323232">
                  <a:tint val="75000"/>
                </a:srgbClr>
              </a:solidFill>
            </a:endParaRPr>
          </a:p>
        </p:txBody>
      </p:sp>
      <p:sp>
        <p:nvSpPr>
          <p:cNvPr id="6" name="Slide Number Placeholder 5"/>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6" name="Footer Placeholder 5"/>
          <p:cNvSpPr>
            <a:spLocks noGrp="1"/>
          </p:cNvSpPr>
          <p:nvPr>
            <p:ph type="ftr" sz="quarter" idx="11"/>
          </p:nvPr>
        </p:nvSpPr>
        <p:spPr/>
        <p:txBody>
          <a:bodyPr/>
          <a:lstStyle/>
          <a:p>
            <a:endParaRPr lang="en-US">
              <a:solidFill>
                <a:srgbClr val="323232">
                  <a:tint val="75000"/>
                </a:srgbClr>
              </a:solidFill>
            </a:endParaRPr>
          </a:p>
        </p:txBody>
      </p:sp>
      <p:sp>
        <p:nvSpPr>
          <p:cNvPr id="7" name="Slide Number Placeholder 6"/>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8" name="Footer Placeholder 7"/>
          <p:cNvSpPr>
            <a:spLocks noGrp="1"/>
          </p:cNvSpPr>
          <p:nvPr>
            <p:ph type="ftr" sz="quarter" idx="11"/>
          </p:nvPr>
        </p:nvSpPr>
        <p:spPr/>
        <p:txBody>
          <a:bodyPr/>
          <a:lstStyle/>
          <a:p>
            <a:endParaRPr lang="en-US">
              <a:solidFill>
                <a:srgbClr val="323232">
                  <a:tint val="75000"/>
                </a:srgbClr>
              </a:solidFill>
            </a:endParaRPr>
          </a:p>
        </p:txBody>
      </p:sp>
      <p:sp>
        <p:nvSpPr>
          <p:cNvPr id="9" name="Slide Number Placeholder 8"/>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4" name="Footer Placeholder 3"/>
          <p:cNvSpPr>
            <a:spLocks noGrp="1"/>
          </p:cNvSpPr>
          <p:nvPr>
            <p:ph type="ftr" sz="quarter" idx="11"/>
          </p:nvPr>
        </p:nvSpPr>
        <p:spPr/>
        <p:txBody>
          <a:bodyPr/>
          <a:lstStyle/>
          <a:p>
            <a:endParaRPr lang="en-US">
              <a:solidFill>
                <a:srgbClr val="323232">
                  <a:tint val="75000"/>
                </a:srgbClr>
              </a:solidFill>
            </a:endParaRPr>
          </a:p>
        </p:txBody>
      </p:sp>
      <p:sp>
        <p:nvSpPr>
          <p:cNvPr id="5" name="Slide Number Placeholder 4"/>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3" name="Footer Placeholder 2"/>
          <p:cNvSpPr>
            <a:spLocks noGrp="1"/>
          </p:cNvSpPr>
          <p:nvPr>
            <p:ph type="ftr" sz="quarter" idx="11"/>
          </p:nvPr>
        </p:nvSpPr>
        <p:spPr/>
        <p:txBody>
          <a:bodyPr/>
          <a:lstStyle/>
          <a:p>
            <a:endParaRPr lang="en-US">
              <a:solidFill>
                <a:srgbClr val="323232">
                  <a:tint val="75000"/>
                </a:srgbClr>
              </a:solidFill>
            </a:endParaRPr>
          </a:p>
        </p:txBody>
      </p:sp>
      <p:sp>
        <p:nvSpPr>
          <p:cNvPr id="4" name="Slide Number Placeholder 3"/>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6" name="Footer Placeholder 5"/>
          <p:cNvSpPr>
            <a:spLocks noGrp="1"/>
          </p:cNvSpPr>
          <p:nvPr>
            <p:ph type="ftr" sz="quarter" idx="11"/>
          </p:nvPr>
        </p:nvSpPr>
        <p:spPr/>
        <p:txBody>
          <a:bodyPr/>
          <a:lstStyle/>
          <a:p>
            <a:endParaRPr lang="en-US">
              <a:solidFill>
                <a:srgbClr val="323232">
                  <a:tint val="75000"/>
                </a:srgbClr>
              </a:solidFill>
            </a:endParaRPr>
          </a:p>
        </p:txBody>
      </p:sp>
      <p:sp>
        <p:nvSpPr>
          <p:cNvPr id="7" name="Slide Number Placeholder 6"/>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6" name="Footer Placeholder 5"/>
          <p:cNvSpPr>
            <a:spLocks noGrp="1"/>
          </p:cNvSpPr>
          <p:nvPr>
            <p:ph type="ftr" sz="quarter" idx="11"/>
          </p:nvPr>
        </p:nvSpPr>
        <p:spPr/>
        <p:txBody>
          <a:bodyPr/>
          <a:lstStyle/>
          <a:p>
            <a:endParaRPr lang="en-US">
              <a:solidFill>
                <a:srgbClr val="323232">
                  <a:tint val="75000"/>
                </a:srgbClr>
              </a:solidFill>
            </a:endParaRPr>
          </a:p>
        </p:txBody>
      </p:sp>
      <p:sp>
        <p:nvSpPr>
          <p:cNvPr id="7" name="Slide Number Placeholder 6"/>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201618-CCD2-9A45-9365-6B5ECBD33244}" type="datetimeFigureOut">
              <a:rPr lang="en-US" smtClean="0"/>
              <a:t>11/12/17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CBAE1D5-538E-6741-AF6B-401D3B63A197}" type="slidenum">
              <a:rPr lang="en-US" smtClean="0"/>
              <a:t>‹#›</a:t>
            </a:fld>
            <a:endParaRPr lang="en-US" dirty="0"/>
          </a:p>
        </p:txBody>
      </p:sp>
    </p:spTree>
    <p:extLst>
      <p:ext uri="{BB962C8B-B14F-4D97-AF65-F5344CB8AC3E}">
        <p14:creationId xmlns:p14="http://schemas.microsoft.com/office/powerpoint/2010/main" val="2375115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5" name="Footer Placeholder 4"/>
          <p:cNvSpPr>
            <a:spLocks noGrp="1"/>
          </p:cNvSpPr>
          <p:nvPr>
            <p:ph type="ftr" sz="quarter" idx="11"/>
          </p:nvPr>
        </p:nvSpPr>
        <p:spPr/>
        <p:txBody>
          <a:bodyPr/>
          <a:lstStyle/>
          <a:p>
            <a:endParaRPr lang="en-US">
              <a:solidFill>
                <a:srgbClr val="323232">
                  <a:tint val="75000"/>
                </a:srgbClr>
              </a:solidFill>
            </a:endParaRPr>
          </a:p>
        </p:txBody>
      </p:sp>
      <p:sp>
        <p:nvSpPr>
          <p:cNvPr id="6" name="Slide Number Placeholder 5"/>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5" name="Footer Placeholder 4"/>
          <p:cNvSpPr>
            <a:spLocks noGrp="1"/>
          </p:cNvSpPr>
          <p:nvPr>
            <p:ph type="ftr" sz="quarter" idx="11"/>
          </p:nvPr>
        </p:nvSpPr>
        <p:spPr/>
        <p:txBody>
          <a:bodyPr/>
          <a:lstStyle/>
          <a:p>
            <a:endParaRPr lang="en-US">
              <a:solidFill>
                <a:srgbClr val="323232">
                  <a:tint val="75000"/>
                </a:srgbClr>
              </a:solidFill>
            </a:endParaRPr>
          </a:p>
        </p:txBody>
      </p:sp>
      <p:sp>
        <p:nvSpPr>
          <p:cNvPr id="6" name="Slide Number Placeholder 5"/>
          <p:cNvSpPr>
            <a:spLocks noGrp="1"/>
          </p:cNvSpPr>
          <p:nvPr>
            <p:ph type="sldNum" sz="quarter" idx="12"/>
          </p:nvPr>
        </p:nvSpPr>
        <p:spPr/>
        <p:txBody>
          <a:body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Tree>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t>Title Text</a:t>
            </a:r>
          </a:p>
        </p:txBody>
      </p:sp>
      <p:sp>
        <p:nvSpPr>
          <p:cNvPr id="12" name="Shape 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title"/>
          </p:nvPr>
        </p:nvSpPr>
        <p:spPr>
          <a:xfrm>
            <a:off x="2416969" y="1151930"/>
            <a:ext cx="7358063" cy="2321719"/>
          </a:xfrm>
          <a:prstGeom prst="rect">
            <a:avLst/>
          </a:prstGeom>
        </p:spPr>
        <p:txBody>
          <a:bodyPr anchor="b"/>
          <a:lstStyle>
            <a:lvl1pPr>
              <a:defRPr sz="5600">
                <a:solidFill>
                  <a:srgbClr val="000000"/>
                </a:solidFill>
                <a:latin typeface="+mn-lt"/>
                <a:ea typeface="+mn-ea"/>
                <a:cs typeface="+mn-cs"/>
                <a:sym typeface="Helvetica Light"/>
              </a:defRPr>
            </a:lvl1pPr>
          </a:lstStyle>
          <a:p>
            <a:r>
              <a:t>Title Text</a:t>
            </a:r>
          </a:p>
        </p:txBody>
      </p:sp>
      <p:sp>
        <p:nvSpPr>
          <p:cNvPr id="21" name="Shape 21"/>
          <p:cNvSpPr>
            <a:spLocks noGrp="1"/>
          </p:cNvSpPr>
          <p:nvPr>
            <p:ph type="body" sz="quarter" idx="1"/>
          </p:nvPr>
        </p:nvSpPr>
        <p:spPr>
          <a:xfrm>
            <a:off x="2416969" y="3536156"/>
            <a:ext cx="7358063" cy="794743"/>
          </a:xfrm>
          <a:prstGeom prst="rect">
            <a:avLst/>
          </a:prstGeom>
        </p:spPr>
        <p:txBody>
          <a:bodyPr anchor="t"/>
          <a:lstStyle>
            <a:lvl1pPr marL="0" indent="0" algn="ctr">
              <a:spcBef>
                <a:spcPts val="0"/>
              </a:spcBef>
              <a:buSzTx/>
              <a:buNone/>
              <a:defRPr>
                <a:solidFill>
                  <a:srgbClr val="000000"/>
                </a:solidFill>
                <a:latin typeface="+mn-lt"/>
                <a:ea typeface="+mn-ea"/>
                <a:cs typeface="+mn-cs"/>
                <a:sym typeface="Helvetica Light"/>
              </a:defRPr>
            </a:lvl1pPr>
            <a:lvl2pPr marL="0" indent="114300" algn="ctr">
              <a:spcBef>
                <a:spcPts val="0"/>
              </a:spcBef>
              <a:buSzTx/>
              <a:buNone/>
              <a:defRPr>
                <a:solidFill>
                  <a:srgbClr val="000000"/>
                </a:solidFill>
                <a:latin typeface="+mn-lt"/>
                <a:ea typeface="+mn-ea"/>
                <a:cs typeface="+mn-cs"/>
                <a:sym typeface="Helvetica Light"/>
              </a:defRPr>
            </a:lvl2pPr>
            <a:lvl3pPr marL="0" indent="228600" algn="ctr">
              <a:spcBef>
                <a:spcPts val="0"/>
              </a:spcBef>
              <a:buSzTx/>
              <a:buNone/>
              <a:defRPr>
                <a:solidFill>
                  <a:srgbClr val="000000"/>
                </a:solidFill>
                <a:latin typeface="+mn-lt"/>
                <a:ea typeface="+mn-ea"/>
                <a:cs typeface="+mn-cs"/>
                <a:sym typeface="Helvetica Light"/>
              </a:defRPr>
            </a:lvl3pPr>
            <a:lvl4pPr marL="0" indent="342900" algn="ctr">
              <a:spcBef>
                <a:spcPts val="0"/>
              </a:spcBef>
              <a:buSzTx/>
              <a:buNone/>
              <a:defRPr>
                <a:solidFill>
                  <a:srgbClr val="000000"/>
                </a:solidFill>
                <a:latin typeface="+mn-lt"/>
                <a:ea typeface="+mn-ea"/>
                <a:cs typeface="+mn-cs"/>
                <a:sym typeface="Helvetica Light"/>
              </a:defRPr>
            </a:lvl4pPr>
            <a:lvl5pPr marL="0" indent="457200" algn="ctr">
              <a:spcBef>
                <a:spcPts val="0"/>
              </a:spcBef>
              <a:buSzTx/>
              <a:buNone/>
              <a:defRPr>
                <a:solidFill>
                  <a:srgbClr val="000000"/>
                </a:solidFill>
                <a:latin typeface="+mn-lt"/>
                <a:ea typeface="+mn-ea"/>
                <a:cs typeface="+mn-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Photo - Horizontal">
    <p:bg>
      <p:bgPr>
        <a:solidFill>
          <a:srgbClr val="FFFFFF"/>
        </a:solidFill>
        <a:effectLst/>
      </p:bgPr>
    </p:bg>
    <p:spTree>
      <p:nvGrpSpPr>
        <p:cNvPr id="1" name=""/>
        <p:cNvGrpSpPr/>
        <p:nvPr/>
      </p:nvGrpSpPr>
      <p:grpSpPr>
        <a:xfrm>
          <a:off x="0" y="0"/>
          <a:ext cx="0" cy="0"/>
          <a:chOff x="0" y="0"/>
          <a:chExt cx="0" cy="0"/>
        </a:xfrm>
      </p:grpSpPr>
      <p:sp>
        <p:nvSpPr>
          <p:cNvPr id="29" name="Shape 29"/>
          <p:cNvSpPr>
            <a:spLocks noGrp="1"/>
          </p:cNvSpPr>
          <p:nvPr>
            <p:ph type="pic" sz="half" idx="13"/>
          </p:nvPr>
        </p:nvSpPr>
        <p:spPr>
          <a:xfrm>
            <a:off x="2653605" y="446484"/>
            <a:ext cx="6875860" cy="4161235"/>
          </a:xfrm>
          <a:prstGeom prst="rect">
            <a:avLst/>
          </a:prstGeom>
        </p:spPr>
        <p:txBody>
          <a:bodyPr lIns="91439" tIns="45719" rIns="91439" bIns="45719" anchor="t">
            <a:noAutofit/>
          </a:bodyPr>
          <a:lstStyle/>
          <a:p>
            <a:endParaRPr/>
          </a:p>
        </p:txBody>
      </p:sp>
      <p:sp>
        <p:nvSpPr>
          <p:cNvPr id="30" name="Shape 30"/>
          <p:cNvSpPr>
            <a:spLocks noGrp="1"/>
          </p:cNvSpPr>
          <p:nvPr>
            <p:ph type="title"/>
          </p:nvPr>
        </p:nvSpPr>
        <p:spPr>
          <a:xfrm>
            <a:off x="2416969" y="4723805"/>
            <a:ext cx="7358063" cy="1000126"/>
          </a:xfrm>
          <a:prstGeom prst="rect">
            <a:avLst/>
          </a:prstGeom>
        </p:spPr>
        <p:txBody>
          <a:bodyPr anchor="b"/>
          <a:lstStyle>
            <a:lvl1pPr>
              <a:defRPr sz="5600">
                <a:solidFill>
                  <a:srgbClr val="000000"/>
                </a:solidFill>
                <a:latin typeface="+mn-lt"/>
                <a:ea typeface="+mn-ea"/>
                <a:cs typeface="+mn-cs"/>
                <a:sym typeface="Helvetica Light"/>
              </a:defRPr>
            </a:lvl1pPr>
          </a:lstStyle>
          <a:p>
            <a:r>
              <a:t>Title Text</a:t>
            </a:r>
          </a:p>
        </p:txBody>
      </p:sp>
      <p:sp>
        <p:nvSpPr>
          <p:cNvPr id="31" name="Shape 31"/>
          <p:cNvSpPr>
            <a:spLocks noGrp="1"/>
          </p:cNvSpPr>
          <p:nvPr>
            <p:ph type="body" sz="quarter" idx="1"/>
          </p:nvPr>
        </p:nvSpPr>
        <p:spPr>
          <a:xfrm>
            <a:off x="2416969" y="5759648"/>
            <a:ext cx="7358063" cy="794743"/>
          </a:xfrm>
          <a:prstGeom prst="rect">
            <a:avLst/>
          </a:prstGeom>
        </p:spPr>
        <p:txBody>
          <a:bodyPr anchor="t"/>
          <a:lstStyle>
            <a:lvl1pPr marL="0" indent="0" algn="ctr">
              <a:spcBef>
                <a:spcPts val="0"/>
              </a:spcBef>
              <a:buSzTx/>
              <a:buNone/>
              <a:defRPr>
                <a:solidFill>
                  <a:srgbClr val="000000"/>
                </a:solidFill>
                <a:latin typeface="+mn-lt"/>
                <a:ea typeface="+mn-ea"/>
                <a:cs typeface="+mn-cs"/>
                <a:sym typeface="Helvetica Light"/>
              </a:defRPr>
            </a:lvl1pPr>
            <a:lvl2pPr marL="0" indent="114300" algn="ctr">
              <a:spcBef>
                <a:spcPts val="0"/>
              </a:spcBef>
              <a:buSzTx/>
              <a:buNone/>
              <a:defRPr>
                <a:solidFill>
                  <a:srgbClr val="000000"/>
                </a:solidFill>
                <a:latin typeface="+mn-lt"/>
                <a:ea typeface="+mn-ea"/>
                <a:cs typeface="+mn-cs"/>
                <a:sym typeface="Helvetica Light"/>
              </a:defRPr>
            </a:lvl2pPr>
            <a:lvl3pPr marL="0" indent="228600" algn="ctr">
              <a:spcBef>
                <a:spcPts val="0"/>
              </a:spcBef>
              <a:buSzTx/>
              <a:buNone/>
              <a:defRPr>
                <a:solidFill>
                  <a:srgbClr val="000000"/>
                </a:solidFill>
                <a:latin typeface="+mn-lt"/>
                <a:ea typeface="+mn-ea"/>
                <a:cs typeface="+mn-cs"/>
                <a:sym typeface="Helvetica Light"/>
              </a:defRPr>
            </a:lvl3pPr>
            <a:lvl4pPr marL="0" indent="342900" algn="ctr">
              <a:spcBef>
                <a:spcPts val="0"/>
              </a:spcBef>
              <a:buSzTx/>
              <a:buNone/>
              <a:defRPr>
                <a:solidFill>
                  <a:srgbClr val="000000"/>
                </a:solidFill>
                <a:latin typeface="+mn-lt"/>
                <a:ea typeface="+mn-ea"/>
                <a:cs typeface="+mn-cs"/>
                <a:sym typeface="Helvetica Light"/>
              </a:defRPr>
            </a:lvl4pPr>
            <a:lvl5pPr marL="0" indent="457200" algn="ctr">
              <a:spcBef>
                <a:spcPts val="0"/>
              </a:spcBef>
              <a:buSzTx/>
              <a:buNone/>
              <a:defRPr>
                <a:solidFill>
                  <a:srgbClr val="000000"/>
                </a:solidFill>
                <a:latin typeface="+mn-lt"/>
                <a:ea typeface="+mn-ea"/>
                <a:cs typeface="+mn-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xfrm>
            <a:off x="5967907" y="6500813"/>
            <a:ext cx="347851" cy="328935"/>
          </a:xfrm>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FFFFFF"/>
        </a:solidFill>
        <a:effectLst/>
      </p:bgPr>
    </p:bg>
    <p:spTree>
      <p:nvGrpSpPr>
        <p:cNvPr id="1" name=""/>
        <p:cNvGrpSpPr/>
        <p:nvPr/>
      </p:nvGrpSpPr>
      <p:grpSpPr>
        <a:xfrm>
          <a:off x="0" y="0"/>
          <a:ext cx="0" cy="0"/>
          <a:chOff x="0" y="0"/>
          <a:chExt cx="0" cy="0"/>
        </a:xfrm>
      </p:grpSpPr>
      <p:sp>
        <p:nvSpPr>
          <p:cNvPr id="39" name="Shape 39"/>
          <p:cNvSpPr>
            <a:spLocks noGrp="1"/>
          </p:cNvSpPr>
          <p:nvPr>
            <p:ph type="title"/>
          </p:nvPr>
        </p:nvSpPr>
        <p:spPr>
          <a:xfrm>
            <a:off x="2416969" y="2268141"/>
            <a:ext cx="7358063" cy="2321719"/>
          </a:xfrm>
          <a:prstGeom prst="rect">
            <a:avLst/>
          </a:prstGeom>
        </p:spPr>
        <p:txBody>
          <a:bodyPr/>
          <a:lstStyle>
            <a:lvl1pPr>
              <a:defRPr sz="5600">
                <a:solidFill>
                  <a:srgbClr val="000000"/>
                </a:solidFill>
                <a:latin typeface="+mn-lt"/>
                <a:ea typeface="+mn-ea"/>
                <a:cs typeface="+mn-cs"/>
                <a:sym typeface="Helvetica Light"/>
              </a:defRPr>
            </a:lvl1pPr>
          </a:lstStyle>
          <a:p>
            <a:r>
              <a:t>Title Text</a:t>
            </a:r>
          </a:p>
        </p:txBody>
      </p:sp>
      <p:sp>
        <p:nvSpPr>
          <p:cNvPr id="40" name="Shape 40"/>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Photo - Vertical">
    <p:bg>
      <p:bgPr>
        <a:solidFill>
          <a:srgbClr val="FFFFFF"/>
        </a:solidFill>
        <a:effectLst/>
      </p:bgPr>
    </p:bg>
    <p:spTree>
      <p:nvGrpSpPr>
        <p:cNvPr id="1" name=""/>
        <p:cNvGrpSpPr/>
        <p:nvPr/>
      </p:nvGrpSpPr>
      <p:grpSpPr>
        <a:xfrm>
          <a:off x="0" y="0"/>
          <a:ext cx="0" cy="0"/>
          <a:chOff x="0" y="0"/>
          <a:chExt cx="0" cy="0"/>
        </a:xfrm>
      </p:grpSpPr>
      <p:sp>
        <p:nvSpPr>
          <p:cNvPr id="47" name="Shape 47"/>
          <p:cNvSpPr>
            <a:spLocks noGrp="1"/>
          </p:cNvSpPr>
          <p:nvPr>
            <p:ph type="pic" sz="half" idx="13"/>
          </p:nvPr>
        </p:nvSpPr>
        <p:spPr>
          <a:xfrm>
            <a:off x="6247804" y="446484"/>
            <a:ext cx="3750469" cy="5786438"/>
          </a:xfrm>
          <a:prstGeom prst="rect">
            <a:avLst/>
          </a:prstGeom>
        </p:spPr>
        <p:txBody>
          <a:bodyPr lIns="91439" tIns="45719" rIns="91439" bIns="45719" anchor="t">
            <a:noAutofit/>
          </a:bodyPr>
          <a:lstStyle/>
          <a:p>
            <a:endParaRPr/>
          </a:p>
        </p:txBody>
      </p:sp>
      <p:sp>
        <p:nvSpPr>
          <p:cNvPr id="48" name="Shape 48"/>
          <p:cNvSpPr>
            <a:spLocks noGrp="1"/>
          </p:cNvSpPr>
          <p:nvPr>
            <p:ph type="title"/>
          </p:nvPr>
        </p:nvSpPr>
        <p:spPr>
          <a:xfrm>
            <a:off x="2193727" y="446484"/>
            <a:ext cx="3750469" cy="2803923"/>
          </a:xfrm>
          <a:prstGeom prst="rect">
            <a:avLst/>
          </a:prstGeom>
        </p:spPr>
        <p:txBody>
          <a:bodyPr anchor="b"/>
          <a:lstStyle>
            <a:lvl1pPr>
              <a:defRPr sz="4200">
                <a:solidFill>
                  <a:srgbClr val="000000"/>
                </a:solidFill>
                <a:latin typeface="+mn-lt"/>
                <a:ea typeface="+mn-ea"/>
                <a:cs typeface="+mn-cs"/>
                <a:sym typeface="Helvetica Light"/>
              </a:defRPr>
            </a:lvl1pPr>
          </a:lstStyle>
          <a:p>
            <a:r>
              <a:t>Title Text</a:t>
            </a:r>
          </a:p>
        </p:txBody>
      </p:sp>
      <p:sp>
        <p:nvSpPr>
          <p:cNvPr id="49" name="Shape 49"/>
          <p:cNvSpPr>
            <a:spLocks noGrp="1"/>
          </p:cNvSpPr>
          <p:nvPr>
            <p:ph type="body" sz="quarter" idx="1"/>
          </p:nvPr>
        </p:nvSpPr>
        <p:spPr>
          <a:xfrm>
            <a:off x="2193727" y="3348633"/>
            <a:ext cx="3750469" cy="2884290"/>
          </a:xfrm>
          <a:prstGeom prst="rect">
            <a:avLst/>
          </a:prstGeom>
        </p:spPr>
        <p:txBody>
          <a:bodyPr anchor="t"/>
          <a:lstStyle>
            <a:lvl1pPr marL="0" indent="0" algn="ctr">
              <a:spcBef>
                <a:spcPts val="0"/>
              </a:spcBef>
              <a:buSzTx/>
              <a:buNone/>
              <a:defRPr>
                <a:solidFill>
                  <a:srgbClr val="000000"/>
                </a:solidFill>
                <a:latin typeface="+mn-lt"/>
                <a:ea typeface="+mn-ea"/>
                <a:cs typeface="+mn-cs"/>
                <a:sym typeface="Helvetica Light"/>
              </a:defRPr>
            </a:lvl1pPr>
            <a:lvl2pPr marL="0" indent="114300" algn="ctr">
              <a:spcBef>
                <a:spcPts val="0"/>
              </a:spcBef>
              <a:buSzTx/>
              <a:buNone/>
              <a:defRPr>
                <a:solidFill>
                  <a:srgbClr val="000000"/>
                </a:solidFill>
                <a:latin typeface="+mn-lt"/>
                <a:ea typeface="+mn-ea"/>
                <a:cs typeface="+mn-cs"/>
                <a:sym typeface="Helvetica Light"/>
              </a:defRPr>
            </a:lvl2pPr>
            <a:lvl3pPr marL="0" indent="228600" algn="ctr">
              <a:spcBef>
                <a:spcPts val="0"/>
              </a:spcBef>
              <a:buSzTx/>
              <a:buNone/>
              <a:defRPr>
                <a:solidFill>
                  <a:srgbClr val="000000"/>
                </a:solidFill>
                <a:latin typeface="+mn-lt"/>
                <a:ea typeface="+mn-ea"/>
                <a:cs typeface="+mn-cs"/>
                <a:sym typeface="Helvetica Light"/>
              </a:defRPr>
            </a:lvl3pPr>
            <a:lvl4pPr marL="0" indent="342900" algn="ctr">
              <a:spcBef>
                <a:spcPts val="0"/>
              </a:spcBef>
              <a:buSzTx/>
              <a:buNone/>
              <a:defRPr>
                <a:solidFill>
                  <a:srgbClr val="000000"/>
                </a:solidFill>
                <a:latin typeface="+mn-lt"/>
                <a:ea typeface="+mn-ea"/>
                <a:cs typeface="+mn-cs"/>
                <a:sym typeface="Helvetica Light"/>
              </a:defRPr>
            </a:lvl4pPr>
            <a:lvl5pPr marL="0" indent="457200" algn="ctr">
              <a:spcBef>
                <a:spcPts val="0"/>
              </a:spcBef>
              <a:buSzTx/>
              <a:buNone/>
              <a:defRPr>
                <a:solidFill>
                  <a:srgbClr val="000000"/>
                </a:solidFill>
                <a:latin typeface="+mn-lt"/>
                <a:ea typeface="+mn-ea"/>
                <a:cs typeface="+mn-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50" name="Shape 50"/>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FFFFFF"/>
        </a:solidFill>
        <a:effectLst/>
      </p:bgPr>
    </p:bg>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6247804" y="1830586"/>
            <a:ext cx="3750469" cy="4420196"/>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xfrm>
            <a:off x="2193727" y="312539"/>
            <a:ext cx="7804547" cy="1518047"/>
          </a:xfrm>
          <a:prstGeom prst="rect">
            <a:avLst/>
          </a:prstGeom>
        </p:spPr>
        <p:txBody>
          <a:bodyPr/>
          <a:lstStyle>
            <a:lvl1pPr>
              <a:defRPr sz="5600">
                <a:solidFill>
                  <a:srgbClr val="000000"/>
                </a:solidFill>
                <a:latin typeface="+mn-lt"/>
                <a:ea typeface="+mn-ea"/>
                <a:cs typeface="+mn-cs"/>
                <a:sym typeface="Helvetica Light"/>
              </a:defRPr>
            </a:lvl1pPr>
          </a:lstStyle>
          <a:p>
            <a:r>
              <a:t>Title Text</a:t>
            </a:r>
          </a:p>
        </p:txBody>
      </p:sp>
      <p:sp>
        <p:nvSpPr>
          <p:cNvPr id="67" name="Shape 67"/>
          <p:cNvSpPr>
            <a:spLocks noGrp="1"/>
          </p:cNvSpPr>
          <p:nvPr>
            <p:ph type="body" sz="quarter" idx="1"/>
          </p:nvPr>
        </p:nvSpPr>
        <p:spPr>
          <a:xfrm>
            <a:off x="2193727" y="1830586"/>
            <a:ext cx="3750469" cy="4420196"/>
          </a:xfrm>
          <a:prstGeom prst="rect">
            <a:avLst/>
          </a:prstGeom>
        </p:spPr>
        <p:txBody>
          <a:bodyPr/>
          <a:lstStyle>
            <a:lvl1pPr marL="232682" indent="-232682">
              <a:spcBef>
                <a:spcPts val="2250"/>
              </a:spcBef>
              <a:defRPr sz="1900">
                <a:solidFill>
                  <a:srgbClr val="000000"/>
                </a:solidFill>
                <a:latin typeface="+mn-lt"/>
                <a:ea typeface="+mn-ea"/>
                <a:cs typeface="+mn-cs"/>
                <a:sym typeface="Helvetica Light"/>
              </a:defRPr>
            </a:lvl1pPr>
            <a:lvl2pPr marL="404132" indent="-232682">
              <a:spcBef>
                <a:spcPts val="2250"/>
              </a:spcBef>
              <a:defRPr sz="1900">
                <a:solidFill>
                  <a:srgbClr val="000000"/>
                </a:solidFill>
                <a:latin typeface="+mn-lt"/>
                <a:ea typeface="+mn-ea"/>
                <a:cs typeface="+mn-cs"/>
                <a:sym typeface="Helvetica Light"/>
              </a:defRPr>
            </a:lvl2pPr>
            <a:lvl3pPr marL="575582" indent="-232682">
              <a:spcBef>
                <a:spcPts val="2250"/>
              </a:spcBef>
              <a:defRPr sz="1900">
                <a:solidFill>
                  <a:srgbClr val="000000"/>
                </a:solidFill>
                <a:latin typeface="+mn-lt"/>
                <a:ea typeface="+mn-ea"/>
                <a:cs typeface="+mn-cs"/>
                <a:sym typeface="Helvetica Light"/>
              </a:defRPr>
            </a:lvl3pPr>
            <a:lvl4pPr marL="747032" indent="-232682">
              <a:spcBef>
                <a:spcPts val="2250"/>
              </a:spcBef>
              <a:defRPr sz="1900">
                <a:solidFill>
                  <a:srgbClr val="000000"/>
                </a:solidFill>
                <a:latin typeface="+mn-lt"/>
                <a:ea typeface="+mn-ea"/>
                <a:cs typeface="+mn-cs"/>
                <a:sym typeface="Helvetica Light"/>
              </a:defRPr>
            </a:lvl4pPr>
            <a:lvl5pPr marL="918482" indent="-232682">
              <a:spcBef>
                <a:spcPts val="2250"/>
              </a:spcBef>
              <a:defRPr sz="1900">
                <a:solidFill>
                  <a:srgbClr val="000000"/>
                </a:solidFill>
                <a:latin typeface="+mn-lt"/>
                <a:ea typeface="+mn-ea"/>
                <a:cs typeface="+mn-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Bullets">
    <p:bg>
      <p:bgPr>
        <a:solidFill>
          <a:srgbClr val="FFFFFF"/>
        </a:solidFill>
        <a:effectLst/>
      </p:bgPr>
    </p:bg>
    <p:spTree>
      <p:nvGrpSpPr>
        <p:cNvPr id="1" name=""/>
        <p:cNvGrpSpPr/>
        <p:nvPr/>
      </p:nvGrpSpPr>
      <p:grpSpPr>
        <a:xfrm>
          <a:off x="0" y="0"/>
          <a:ext cx="0" cy="0"/>
          <a:chOff x="0" y="0"/>
          <a:chExt cx="0" cy="0"/>
        </a:xfrm>
      </p:grpSpPr>
      <p:sp>
        <p:nvSpPr>
          <p:cNvPr id="75" name="Shape 75"/>
          <p:cNvSpPr>
            <a:spLocks noGrp="1"/>
          </p:cNvSpPr>
          <p:nvPr>
            <p:ph type="body" idx="1"/>
          </p:nvPr>
        </p:nvSpPr>
        <p:spPr>
          <a:xfrm>
            <a:off x="2193727" y="892969"/>
            <a:ext cx="7804547" cy="5072063"/>
          </a:xfrm>
          <a:prstGeom prst="rect">
            <a:avLst/>
          </a:prstGeom>
        </p:spPr>
        <p:txBody>
          <a:bodyPr/>
          <a:lstStyle>
            <a:lvl1pPr marL="308681" indent="-308681">
              <a:defRPr sz="2500">
                <a:solidFill>
                  <a:srgbClr val="000000"/>
                </a:solidFill>
                <a:latin typeface="+mn-lt"/>
                <a:ea typeface="+mn-ea"/>
                <a:cs typeface="+mn-cs"/>
                <a:sym typeface="Helvetica Light"/>
              </a:defRPr>
            </a:lvl1pPr>
            <a:lvl2pPr marL="530931" indent="-308681">
              <a:defRPr sz="2500">
                <a:solidFill>
                  <a:srgbClr val="000000"/>
                </a:solidFill>
                <a:latin typeface="+mn-lt"/>
                <a:ea typeface="+mn-ea"/>
                <a:cs typeface="+mn-cs"/>
                <a:sym typeface="Helvetica Light"/>
              </a:defRPr>
            </a:lvl2pPr>
            <a:lvl3pPr marL="753181" indent="-308681">
              <a:defRPr sz="2500">
                <a:solidFill>
                  <a:srgbClr val="000000"/>
                </a:solidFill>
                <a:latin typeface="+mn-lt"/>
                <a:ea typeface="+mn-ea"/>
                <a:cs typeface="+mn-cs"/>
                <a:sym typeface="Helvetica Light"/>
              </a:defRPr>
            </a:lvl3pPr>
            <a:lvl4pPr>
              <a:defRPr sz="2500">
                <a:solidFill>
                  <a:srgbClr val="000000"/>
                </a:solidFill>
                <a:latin typeface="+mn-lt"/>
                <a:ea typeface="+mn-ea"/>
                <a:cs typeface="+mn-cs"/>
                <a:sym typeface="Helvetica Light"/>
              </a:defRPr>
            </a:lvl4pPr>
            <a:lvl5pPr>
              <a:defRPr sz="2500">
                <a:solidFill>
                  <a:srgbClr val="000000"/>
                </a:solidFill>
                <a:latin typeface="+mn-lt"/>
                <a:ea typeface="+mn-ea"/>
                <a:cs typeface="+mn-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Photo - 3 Up">
    <p:bg>
      <p:bgPr>
        <a:solidFill>
          <a:srgbClr val="FFFFFF"/>
        </a:solidFill>
        <a:effectLst/>
      </p:bgPr>
    </p:bg>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247804" y="3580805"/>
            <a:ext cx="3750469" cy="2652118"/>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252177" y="625078"/>
            <a:ext cx="3750470" cy="2652118"/>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2193727" y="625078"/>
            <a:ext cx="3750469" cy="5607844"/>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201618-CCD2-9A45-9365-6B5ECBD33244}" type="datetimeFigureOut">
              <a:rPr lang="en-US" smtClean="0"/>
              <a:t>11/12/17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CBAE1D5-538E-6741-AF6B-401D3B63A197}" type="slidenum">
              <a:rPr lang="en-US" smtClean="0"/>
              <a:t>‹#›</a:t>
            </a:fld>
            <a:endParaRPr lang="en-US" dirty="0"/>
          </a:p>
        </p:txBody>
      </p:sp>
    </p:spTree>
    <p:extLst>
      <p:ext uri="{BB962C8B-B14F-4D97-AF65-F5344CB8AC3E}">
        <p14:creationId xmlns:p14="http://schemas.microsoft.com/office/powerpoint/2010/main" val="36043795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Quote">
    <p:bg>
      <p:bgPr>
        <a:solidFill>
          <a:srgbClr val="FFFFFF"/>
        </a:solidFill>
        <a:effectLst/>
      </p:bgPr>
    </p:bg>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2416969" y="4473773"/>
            <a:ext cx="7358063" cy="390491"/>
          </a:xfrm>
          <a:prstGeom prst="rect">
            <a:avLst/>
          </a:prstGeom>
        </p:spPr>
        <p:txBody>
          <a:bodyPr anchor="t">
            <a:spAutoFit/>
          </a:bodyPr>
          <a:lstStyle>
            <a:lvl1pPr marL="0" indent="0" algn="ctr">
              <a:spcBef>
                <a:spcPts val="0"/>
              </a:spcBef>
              <a:buSzTx/>
              <a:buNone/>
              <a:defRPr sz="1600">
                <a:solidFill>
                  <a:srgbClr val="000000"/>
                </a:solidFill>
                <a:latin typeface="+mn-lt"/>
                <a:ea typeface="+mn-ea"/>
                <a:cs typeface="+mn-cs"/>
                <a:sym typeface="Helvetica Light"/>
              </a:defRPr>
            </a:lvl1pPr>
          </a:lstStyle>
          <a:p>
            <a:r>
              <a:t>–Johnny Appleseed</a:t>
            </a:r>
          </a:p>
        </p:txBody>
      </p:sp>
      <p:sp>
        <p:nvSpPr>
          <p:cNvPr id="94" name="Shape 94"/>
          <p:cNvSpPr>
            <a:spLocks noGrp="1"/>
          </p:cNvSpPr>
          <p:nvPr>
            <p:ph type="body" sz="quarter" idx="14"/>
          </p:nvPr>
        </p:nvSpPr>
        <p:spPr>
          <a:xfrm>
            <a:off x="2416969" y="2969288"/>
            <a:ext cx="7358063" cy="544379"/>
          </a:xfrm>
          <a:prstGeom prst="rect">
            <a:avLst/>
          </a:prstGeom>
        </p:spPr>
        <p:txBody>
          <a:bodyPr>
            <a:spAutoFit/>
          </a:bodyPr>
          <a:lstStyle>
            <a:lvl1pPr marL="0" indent="0" algn="ctr">
              <a:spcBef>
                <a:spcPts val="0"/>
              </a:spcBef>
              <a:buSzTx/>
              <a:buNone/>
              <a:defRPr sz="2600">
                <a:solidFill>
                  <a:srgbClr val="000000"/>
                </a:solidFill>
                <a:latin typeface="+mn-lt"/>
                <a:ea typeface="+mn-ea"/>
                <a:cs typeface="+mn-cs"/>
                <a:sym typeface="Helvetica Light"/>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02" name="Shape 102"/>
          <p:cNvSpPr>
            <a:spLocks noGrp="1"/>
          </p:cNvSpPr>
          <p:nvPr>
            <p:ph type="pic" idx="13"/>
          </p:nvPr>
        </p:nvSpPr>
        <p:spPr>
          <a:xfrm>
            <a:off x="1524000" y="0"/>
            <a:ext cx="9144000" cy="6858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117" name="Shape 117"/>
          <p:cNvSpPr>
            <a:spLocks noGrp="1"/>
          </p:cNvSpPr>
          <p:nvPr>
            <p:ph type="title"/>
          </p:nvPr>
        </p:nvSpPr>
        <p:spPr>
          <a:prstGeom prst="rect">
            <a:avLst/>
          </a:prstGeom>
        </p:spPr>
        <p:txBody>
          <a:bodyPr/>
          <a:lstStyle/>
          <a:p>
            <a:r>
              <a:t>Title Text</a:t>
            </a:r>
          </a:p>
        </p:txBody>
      </p:sp>
      <p:sp>
        <p:nvSpPr>
          <p:cNvPr id="118" name="Shape 11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9" name="Shape 119"/>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201618-CCD2-9A45-9365-6B5ECBD33244}" type="datetimeFigureOut">
              <a:rPr lang="en-US" smtClean="0"/>
              <a:t>11/12/17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CBAE1D5-538E-6741-AF6B-401D3B63A197}" type="slidenum">
              <a:rPr lang="en-US" smtClean="0"/>
              <a:t>‹#›</a:t>
            </a:fld>
            <a:endParaRPr lang="en-US" dirty="0"/>
          </a:p>
        </p:txBody>
      </p:sp>
    </p:spTree>
    <p:extLst>
      <p:ext uri="{BB962C8B-B14F-4D97-AF65-F5344CB8AC3E}">
        <p14:creationId xmlns:p14="http://schemas.microsoft.com/office/powerpoint/2010/main" val="2854585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201618-CCD2-9A45-9365-6B5ECBD33244}" type="datetimeFigureOut">
              <a:rPr lang="en-US" smtClean="0"/>
              <a:t>11/12/17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CBAE1D5-538E-6741-AF6B-401D3B63A197}" type="slidenum">
              <a:rPr lang="en-US" smtClean="0"/>
              <a:t>‹#›</a:t>
            </a:fld>
            <a:endParaRPr lang="en-US" dirty="0"/>
          </a:p>
        </p:txBody>
      </p:sp>
    </p:spTree>
    <p:extLst>
      <p:ext uri="{BB962C8B-B14F-4D97-AF65-F5344CB8AC3E}">
        <p14:creationId xmlns:p14="http://schemas.microsoft.com/office/powerpoint/2010/main" val="26238154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theme" Target="../theme/theme2.xml"/><Relationship Id="rId14" Type="http://schemas.openxmlformats.org/officeDocument/2006/relationships/image" Target="../media/image2.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theme" Target="../theme/theme3.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theme" Target="../theme/theme4.xml"/><Relationship Id="rId14" Type="http://schemas.openxmlformats.org/officeDocument/2006/relationships/image" Target="../media/image2.png"/><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theme" Target="../theme/theme5.xml"/><Relationship Id="rId14" Type="http://schemas.openxmlformats.org/officeDocument/2006/relationships/image" Target="../media/image2.png"/><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2.xml"/><Relationship Id="rId12" Type="http://schemas.openxmlformats.org/officeDocument/2006/relationships/slideLayout" Target="../slideLayouts/slideLayout73.xml"/><Relationship Id="rId13" Type="http://schemas.openxmlformats.org/officeDocument/2006/relationships/theme" Target="../theme/theme6.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9" Type="http://schemas.openxmlformats.org/officeDocument/2006/relationships/slideLayout" Target="../slideLayouts/slideLayout70.xml"/><Relationship Id="rId10"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201618-CCD2-9A45-9365-6B5ECBD33244}" type="datetimeFigureOut">
              <a:rPr lang="en-US" smtClean="0"/>
              <a:t>11/12/17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BAE1D5-538E-6741-AF6B-401D3B63A197}" type="slidenum">
              <a:rPr lang="en-US" smtClean="0"/>
              <a:t>‹#›</a:t>
            </a:fld>
            <a:endParaRPr lang="en-US" dirty="0"/>
          </a:p>
        </p:txBody>
      </p:sp>
      <p:grpSp>
        <p:nvGrpSpPr>
          <p:cNvPr id="10" name="Group 269"/>
          <p:cNvGrpSpPr/>
          <p:nvPr userDrawn="1"/>
        </p:nvGrpSpPr>
        <p:grpSpPr>
          <a:xfrm>
            <a:off x="-834997" y="-300052"/>
            <a:ext cx="5151117" cy="7813643"/>
            <a:chOff x="0" y="0"/>
            <a:chExt cx="10302232" cy="15627283"/>
          </a:xfrm>
        </p:grpSpPr>
        <p:sp>
          <p:nvSpPr>
            <p:cNvPr id="11" name="Shape 158"/>
            <p:cNvSpPr>
              <a:spLocks/>
            </p:cNvSpPr>
            <p:nvPr/>
          </p:nvSpPr>
          <p:spPr>
            <a:xfrm>
              <a:off x="2824979" y="4724970"/>
              <a:ext cx="2026345" cy="1148939"/>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 name="Shape 159"/>
            <p:cNvSpPr>
              <a:spLocks/>
            </p:cNvSpPr>
            <p:nvPr/>
          </p:nvSpPr>
          <p:spPr>
            <a:xfrm>
              <a:off x="6317350" y="7292888"/>
              <a:ext cx="1323681" cy="596836"/>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 name="Shape 160"/>
            <p:cNvSpPr>
              <a:spLocks/>
            </p:cNvSpPr>
            <p:nvPr/>
          </p:nvSpPr>
          <p:spPr>
            <a:xfrm>
              <a:off x="1181512" y="4724970"/>
              <a:ext cx="1884206" cy="1147234"/>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 name="Shape 161"/>
            <p:cNvSpPr>
              <a:spLocks/>
            </p:cNvSpPr>
            <p:nvPr/>
          </p:nvSpPr>
          <p:spPr>
            <a:xfrm>
              <a:off x="51627" y="5033119"/>
              <a:ext cx="2747828" cy="2272608"/>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 name="Shape 162"/>
            <p:cNvSpPr>
              <a:spLocks/>
            </p:cNvSpPr>
            <p:nvPr/>
          </p:nvSpPr>
          <p:spPr>
            <a:xfrm>
              <a:off x="770645" y="4724970"/>
              <a:ext cx="2320557" cy="3750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 name="Shape 163"/>
            <p:cNvSpPr>
              <a:spLocks/>
            </p:cNvSpPr>
            <p:nvPr/>
          </p:nvSpPr>
          <p:spPr>
            <a:xfrm>
              <a:off x="3235847" y="7498322"/>
              <a:ext cx="3230566" cy="2272003"/>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 name="Shape 164"/>
            <p:cNvSpPr>
              <a:spLocks/>
            </p:cNvSpPr>
            <p:nvPr/>
          </p:nvSpPr>
          <p:spPr>
            <a:xfrm>
              <a:off x="51627" y="5854852"/>
              <a:ext cx="3153980" cy="1680981"/>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 name="Shape 165"/>
            <p:cNvSpPr>
              <a:spLocks/>
            </p:cNvSpPr>
            <p:nvPr/>
          </p:nvSpPr>
          <p:spPr>
            <a:xfrm>
              <a:off x="51627" y="7292888"/>
              <a:ext cx="3148659" cy="2146822"/>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 name="Shape 166"/>
            <p:cNvSpPr>
              <a:spLocks/>
            </p:cNvSpPr>
            <p:nvPr/>
          </p:nvSpPr>
          <p:spPr>
            <a:xfrm>
              <a:off x="6009199" y="6779305"/>
              <a:ext cx="1648882" cy="721422"/>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 name="Shape 167"/>
            <p:cNvSpPr>
              <a:spLocks/>
            </p:cNvSpPr>
            <p:nvPr/>
          </p:nvSpPr>
          <p:spPr>
            <a:xfrm>
              <a:off x="6009199" y="4519536"/>
              <a:ext cx="1881699" cy="2895123"/>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 name="Shape 168"/>
            <p:cNvSpPr>
              <a:spLocks/>
            </p:cNvSpPr>
            <p:nvPr/>
          </p:nvSpPr>
          <p:spPr>
            <a:xfrm>
              <a:off x="4776598" y="4622251"/>
              <a:ext cx="3146399" cy="2187149"/>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 name="Shape 169"/>
            <p:cNvSpPr>
              <a:spLocks/>
            </p:cNvSpPr>
            <p:nvPr/>
          </p:nvSpPr>
          <p:spPr>
            <a:xfrm>
              <a:off x="976079" y="9758089"/>
              <a:ext cx="2493039" cy="2187148"/>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3" name="Shape 170"/>
            <p:cNvSpPr>
              <a:spLocks/>
            </p:cNvSpPr>
            <p:nvPr/>
          </p:nvSpPr>
          <p:spPr>
            <a:xfrm>
              <a:off x="873362" y="11709704"/>
              <a:ext cx="2292874" cy="641282"/>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4" name="Shape 171"/>
            <p:cNvSpPr>
              <a:spLocks/>
            </p:cNvSpPr>
            <p:nvPr/>
          </p:nvSpPr>
          <p:spPr>
            <a:xfrm>
              <a:off x="8166250" y="13353175"/>
              <a:ext cx="1265605" cy="1334620"/>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5" name="Shape 172"/>
            <p:cNvSpPr>
              <a:spLocks/>
            </p:cNvSpPr>
            <p:nvPr/>
          </p:nvSpPr>
          <p:spPr>
            <a:xfrm>
              <a:off x="7036365" y="13250456"/>
              <a:ext cx="2498904" cy="634153"/>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6" name="Shape 173"/>
            <p:cNvSpPr>
              <a:spLocks/>
            </p:cNvSpPr>
            <p:nvPr/>
          </p:nvSpPr>
          <p:spPr>
            <a:xfrm>
              <a:off x="8063534" y="2465201"/>
              <a:ext cx="2171494" cy="222245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7" name="Shape 174"/>
            <p:cNvSpPr>
              <a:spLocks/>
            </p:cNvSpPr>
            <p:nvPr/>
          </p:nvSpPr>
          <p:spPr>
            <a:xfrm>
              <a:off x="7652664" y="4622251"/>
              <a:ext cx="2649569" cy="2802648"/>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8" name="Shape 175"/>
            <p:cNvSpPr>
              <a:spLocks/>
            </p:cNvSpPr>
            <p:nvPr/>
          </p:nvSpPr>
          <p:spPr>
            <a:xfrm>
              <a:off x="7858098" y="2465201"/>
              <a:ext cx="508870" cy="2267093"/>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9" name="Shape 176"/>
            <p:cNvSpPr>
              <a:spLocks/>
            </p:cNvSpPr>
            <p:nvPr/>
          </p:nvSpPr>
          <p:spPr>
            <a:xfrm>
              <a:off x="7652664" y="4622251"/>
              <a:ext cx="778399" cy="2874766"/>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0" name="Shape 177"/>
            <p:cNvSpPr>
              <a:spLocks/>
            </p:cNvSpPr>
            <p:nvPr/>
          </p:nvSpPr>
          <p:spPr>
            <a:xfrm>
              <a:off x="4468448" y="6779305"/>
              <a:ext cx="1959846" cy="1144933"/>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1" name="Shape 178"/>
            <p:cNvSpPr>
              <a:spLocks/>
            </p:cNvSpPr>
            <p:nvPr/>
          </p:nvSpPr>
          <p:spPr>
            <a:xfrm>
              <a:off x="4468448" y="6779305"/>
              <a:ext cx="1906074" cy="585106"/>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2" name="Shape 179"/>
            <p:cNvSpPr>
              <a:spLocks/>
            </p:cNvSpPr>
            <p:nvPr/>
          </p:nvSpPr>
          <p:spPr>
            <a:xfrm>
              <a:off x="3133131" y="6779305"/>
              <a:ext cx="3256747" cy="1129988"/>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3" name="Shape 180"/>
            <p:cNvSpPr>
              <a:spLocks/>
            </p:cNvSpPr>
            <p:nvPr/>
          </p:nvSpPr>
          <p:spPr>
            <a:xfrm>
              <a:off x="4468448" y="4827686"/>
              <a:ext cx="1563021" cy="202263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4" name="Shape 181"/>
            <p:cNvSpPr>
              <a:spLocks/>
            </p:cNvSpPr>
            <p:nvPr/>
          </p:nvSpPr>
          <p:spPr>
            <a:xfrm>
              <a:off x="2824979" y="4827686"/>
              <a:ext cx="2013865" cy="2019730"/>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5" name="Shape 182"/>
            <p:cNvSpPr>
              <a:spLocks/>
            </p:cNvSpPr>
            <p:nvPr/>
          </p:nvSpPr>
          <p:spPr>
            <a:xfrm>
              <a:off x="2824979" y="5854852"/>
              <a:ext cx="1728980" cy="1687103"/>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6" name="Shape 183"/>
            <p:cNvSpPr>
              <a:spLocks/>
            </p:cNvSpPr>
            <p:nvPr/>
          </p:nvSpPr>
          <p:spPr>
            <a:xfrm>
              <a:off x="3235847" y="9758089"/>
              <a:ext cx="712999" cy="2214831"/>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7" name="Shape 184"/>
            <p:cNvSpPr>
              <a:spLocks/>
            </p:cNvSpPr>
            <p:nvPr/>
          </p:nvSpPr>
          <p:spPr>
            <a:xfrm>
              <a:off x="8166250" y="13866756"/>
              <a:ext cx="597145" cy="1487894"/>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8" name="Shape 185"/>
            <p:cNvSpPr>
              <a:spLocks/>
            </p:cNvSpPr>
            <p:nvPr/>
          </p:nvSpPr>
          <p:spPr>
            <a:xfrm>
              <a:off x="7036365" y="13250456"/>
              <a:ext cx="1297601" cy="2110203"/>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39" name="Shape 186"/>
            <p:cNvSpPr>
              <a:spLocks/>
            </p:cNvSpPr>
            <p:nvPr/>
          </p:nvSpPr>
          <p:spPr>
            <a:xfrm>
              <a:off x="8268969" y="14791211"/>
              <a:ext cx="676288" cy="656125"/>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0" name="Shape 187"/>
            <p:cNvSpPr>
              <a:spLocks/>
            </p:cNvSpPr>
            <p:nvPr/>
          </p:nvSpPr>
          <p:spPr>
            <a:xfrm>
              <a:off x="8268969" y="14585773"/>
              <a:ext cx="563444" cy="740784"/>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1" name="Shape 188"/>
            <p:cNvSpPr>
              <a:spLocks/>
            </p:cNvSpPr>
            <p:nvPr/>
          </p:nvSpPr>
          <p:spPr>
            <a:xfrm>
              <a:off x="6728214" y="2465201"/>
              <a:ext cx="1383369" cy="2143309"/>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2" name="Shape 189"/>
            <p:cNvSpPr>
              <a:spLocks/>
            </p:cNvSpPr>
            <p:nvPr/>
          </p:nvSpPr>
          <p:spPr>
            <a:xfrm>
              <a:off x="6728214" y="1746186"/>
              <a:ext cx="1389686" cy="1332710"/>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3" name="Shape 190"/>
            <p:cNvSpPr>
              <a:spLocks/>
            </p:cNvSpPr>
            <p:nvPr/>
          </p:nvSpPr>
          <p:spPr>
            <a:xfrm>
              <a:off x="4776598" y="3081500"/>
              <a:ext cx="3151114" cy="1740772"/>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4" name="Shape 191"/>
            <p:cNvSpPr>
              <a:spLocks/>
            </p:cNvSpPr>
            <p:nvPr/>
          </p:nvSpPr>
          <p:spPr>
            <a:xfrm>
              <a:off x="5187463" y="1746186"/>
              <a:ext cx="2018826" cy="1327697"/>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5" name="Shape 192"/>
            <p:cNvSpPr>
              <a:spLocks/>
            </p:cNvSpPr>
            <p:nvPr/>
          </p:nvSpPr>
          <p:spPr>
            <a:xfrm>
              <a:off x="4776598" y="2054334"/>
              <a:ext cx="1968773" cy="2768340"/>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6" name="Shape 193"/>
            <p:cNvSpPr>
              <a:spLocks/>
            </p:cNvSpPr>
            <p:nvPr/>
          </p:nvSpPr>
          <p:spPr>
            <a:xfrm>
              <a:off x="2414113" y="7498322"/>
              <a:ext cx="1061218" cy="2288961"/>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7" name="Shape 194"/>
            <p:cNvSpPr>
              <a:spLocks/>
            </p:cNvSpPr>
            <p:nvPr/>
          </p:nvSpPr>
          <p:spPr>
            <a:xfrm>
              <a:off x="1386947" y="7498322"/>
              <a:ext cx="1855076" cy="1985824"/>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8" name="Shape 195"/>
            <p:cNvSpPr>
              <a:spLocks/>
            </p:cNvSpPr>
            <p:nvPr/>
          </p:nvSpPr>
          <p:spPr>
            <a:xfrm>
              <a:off x="976079" y="9347223"/>
              <a:ext cx="2505078" cy="2449959"/>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49" name="Shape 196"/>
            <p:cNvSpPr>
              <a:spLocks/>
            </p:cNvSpPr>
            <p:nvPr/>
          </p:nvSpPr>
          <p:spPr>
            <a:xfrm>
              <a:off x="359779" y="9347223"/>
              <a:ext cx="2013763" cy="1326793"/>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0" name="Shape 197"/>
            <p:cNvSpPr>
              <a:spLocks/>
            </p:cNvSpPr>
            <p:nvPr/>
          </p:nvSpPr>
          <p:spPr>
            <a:xfrm>
              <a:off x="462497" y="9347223"/>
              <a:ext cx="1985320" cy="2448552"/>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1" name="Shape 198"/>
            <p:cNvSpPr>
              <a:spLocks/>
            </p:cNvSpPr>
            <p:nvPr/>
          </p:nvSpPr>
          <p:spPr>
            <a:xfrm>
              <a:off x="8268969" y="14996644"/>
              <a:ext cx="1136911" cy="630640"/>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2" name="Shape 199"/>
            <p:cNvSpPr>
              <a:spLocks/>
            </p:cNvSpPr>
            <p:nvPr/>
          </p:nvSpPr>
          <p:spPr>
            <a:xfrm>
              <a:off x="6420067" y="7395604"/>
              <a:ext cx="3320945" cy="2541737"/>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3" name="Shape 200"/>
            <p:cNvSpPr>
              <a:spLocks/>
            </p:cNvSpPr>
            <p:nvPr/>
          </p:nvSpPr>
          <p:spPr>
            <a:xfrm>
              <a:off x="51627" y="10579823"/>
              <a:ext cx="936737" cy="1873483"/>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4" name="Shape 201"/>
            <p:cNvSpPr>
              <a:spLocks/>
            </p:cNvSpPr>
            <p:nvPr/>
          </p:nvSpPr>
          <p:spPr>
            <a:xfrm>
              <a:off x="5701048" y="7909186"/>
              <a:ext cx="4017787" cy="2072691"/>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5" name="Shape 202"/>
            <p:cNvSpPr>
              <a:spLocks/>
            </p:cNvSpPr>
            <p:nvPr/>
          </p:nvSpPr>
          <p:spPr>
            <a:xfrm>
              <a:off x="3441281" y="7909186"/>
              <a:ext cx="3005616" cy="2077406"/>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6" name="Shape 203"/>
            <p:cNvSpPr>
              <a:spLocks/>
            </p:cNvSpPr>
            <p:nvPr/>
          </p:nvSpPr>
          <p:spPr>
            <a:xfrm>
              <a:off x="976079" y="11709704"/>
              <a:ext cx="1839720" cy="1237923"/>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7" name="Shape 204"/>
            <p:cNvSpPr>
              <a:spLocks/>
            </p:cNvSpPr>
            <p:nvPr/>
          </p:nvSpPr>
          <p:spPr>
            <a:xfrm>
              <a:off x="51627" y="11709704"/>
              <a:ext cx="1259483" cy="1241230"/>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8" name="Shape 205"/>
            <p:cNvSpPr>
              <a:spLocks/>
            </p:cNvSpPr>
            <p:nvPr/>
          </p:nvSpPr>
          <p:spPr>
            <a:xfrm>
              <a:off x="51627" y="12428725"/>
              <a:ext cx="1263397" cy="964778"/>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59" name="Shape 206"/>
            <p:cNvSpPr>
              <a:spLocks/>
            </p:cNvSpPr>
            <p:nvPr/>
          </p:nvSpPr>
          <p:spPr>
            <a:xfrm>
              <a:off x="4879314" y="13045023"/>
              <a:ext cx="2174905" cy="84490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0" name="Shape 207"/>
            <p:cNvSpPr>
              <a:spLocks/>
            </p:cNvSpPr>
            <p:nvPr/>
          </p:nvSpPr>
          <p:spPr>
            <a:xfrm>
              <a:off x="3235847" y="11196122"/>
              <a:ext cx="1730490" cy="1809284"/>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1" name="Shape 208"/>
            <p:cNvSpPr>
              <a:spLocks/>
            </p:cNvSpPr>
            <p:nvPr/>
          </p:nvSpPr>
          <p:spPr>
            <a:xfrm>
              <a:off x="2722261" y="11915140"/>
              <a:ext cx="2172953" cy="11459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2" name="Shape 209"/>
            <p:cNvSpPr>
              <a:spLocks/>
            </p:cNvSpPr>
            <p:nvPr/>
          </p:nvSpPr>
          <p:spPr>
            <a:xfrm>
              <a:off x="3543997" y="2054334"/>
              <a:ext cx="1736356" cy="2774657"/>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3" name="Shape 210"/>
            <p:cNvSpPr>
              <a:spLocks/>
            </p:cNvSpPr>
            <p:nvPr/>
          </p:nvSpPr>
          <p:spPr>
            <a:xfrm>
              <a:off x="3543997" y="1129881"/>
              <a:ext cx="1733592" cy="3270584"/>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4" name="Shape 211"/>
            <p:cNvSpPr>
              <a:spLocks/>
            </p:cNvSpPr>
            <p:nvPr/>
          </p:nvSpPr>
          <p:spPr>
            <a:xfrm>
              <a:off x="3133131" y="4416819"/>
              <a:ext cx="1756621" cy="434041"/>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5" name="Shape 212"/>
            <p:cNvSpPr>
              <a:spLocks/>
            </p:cNvSpPr>
            <p:nvPr/>
          </p:nvSpPr>
          <p:spPr>
            <a:xfrm>
              <a:off x="770645" y="4416819"/>
              <a:ext cx="2762219" cy="433435"/>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6" name="Shape 213"/>
            <p:cNvSpPr>
              <a:spLocks/>
            </p:cNvSpPr>
            <p:nvPr/>
          </p:nvSpPr>
          <p:spPr>
            <a:xfrm>
              <a:off x="5701048" y="9963524"/>
              <a:ext cx="4044679" cy="956848"/>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7" name="Shape 214"/>
            <p:cNvSpPr>
              <a:spLocks/>
            </p:cNvSpPr>
            <p:nvPr/>
          </p:nvSpPr>
          <p:spPr>
            <a:xfrm>
              <a:off x="7036365" y="10887974"/>
              <a:ext cx="2463498" cy="2461094"/>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8" name="Shape 215"/>
            <p:cNvSpPr>
              <a:spLocks/>
            </p:cNvSpPr>
            <p:nvPr/>
          </p:nvSpPr>
          <p:spPr>
            <a:xfrm>
              <a:off x="5701048" y="9963524"/>
              <a:ext cx="4548626" cy="3363871"/>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69" name="Shape 216"/>
            <p:cNvSpPr>
              <a:spLocks/>
            </p:cNvSpPr>
            <p:nvPr/>
          </p:nvSpPr>
          <p:spPr>
            <a:xfrm>
              <a:off x="462497" y="9449938"/>
              <a:ext cx="980977" cy="1229993"/>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0" name="Shape 217"/>
            <p:cNvSpPr>
              <a:spLocks/>
            </p:cNvSpPr>
            <p:nvPr/>
          </p:nvSpPr>
          <p:spPr>
            <a:xfrm>
              <a:off x="5084746" y="9963524"/>
              <a:ext cx="1946607" cy="3400787"/>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1" name="Shape 218"/>
            <p:cNvSpPr>
              <a:spLocks/>
            </p:cNvSpPr>
            <p:nvPr/>
          </p:nvSpPr>
          <p:spPr>
            <a:xfrm>
              <a:off x="4879314" y="10785255"/>
              <a:ext cx="2141409" cy="2528600"/>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2" name="Shape 219"/>
            <p:cNvSpPr>
              <a:spLocks/>
            </p:cNvSpPr>
            <p:nvPr/>
          </p:nvSpPr>
          <p:spPr>
            <a:xfrm>
              <a:off x="3441281" y="9758089"/>
              <a:ext cx="2301904" cy="1074911"/>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3" name="Shape 220"/>
            <p:cNvSpPr>
              <a:spLocks/>
            </p:cNvSpPr>
            <p:nvPr/>
          </p:nvSpPr>
          <p:spPr>
            <a:xfrm>
              <a:off x="3852149" y="10785255"/>
              <a:ext cx="1225380" cy="2257058"/>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4" name="Shape 221"/>
            <p:cNvSpPr>
              <a:spLocks/>
            </p:cNvSpPr>
            <p:nvPr/>
          </p:nvSpPr>
          <p:spPr>
            <a:xfrm>
              <a:off x="3441281" y="9758089"/>
              <a:ext cx="1693471" cy="1528015"/>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5" name="Shape 222"/>
            <p:cNvSpPr>
              <a:spLocks/>
            </p:cNvSpPr>
            <p:nvPr/>
          </p:nvSpPr>
          <p:spPr>
            <a:xfrm>
              <a:off x="5290180" y="1027165"/>
              <a:ext cx="2023942" cy="1043819"/>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6" name="Shape 223"/>
            <p:cNvSpPr>
              <a:spLocks/>
            </p:cNvSpPr>
            <p:nvPr/>
          </p:nvSpPr>
          <p:spPr>
            <a:xfrm>
              <a:off x="3954865" y="1027165"/>
              <a:ext cx="1509054" cy="1045422"/>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7" name="Shape 224"/>
            <p:cNvSpPr>
              <a:spLocks/>
            </p:cNvSpPr>
            <p:nvPr/>
          </p:nvSpPr>
          <p:spPr>
            <a:xfrm>
              <a:off x="8063534" y="2054334"/>
              <a:ext cx="2196577" cy="793251"/>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8" name="Shape 225"/>
            <p:cNvSpPr>
              <a:spLocks/>
            </p:cNvSpPr>
            <p:nvPr/>
          </p:nvSpPr>
          <p:spPr>
            <a:xfrm>
              <a:off x="7241799" y="1746186"/>
              <a:ext cx="2372111" cy="726342"/>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79" name="Shape 226"/>
            <p:cNvSpPr>
              <a:spLocks/>
            </p:cNvSpPr>
            <p:nvPr/>
          </p:nvSpPr>
          <p:spPr>
            <a:xfrm>
              <a:off x="7241799" y="102716"/>
              <a:ext cx="2346236" cy="1933561"/>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0" name="Shape 227"/>
            <p:cNvSpPr>
              <a:spLocks/>
            </p:cNvSpPr>
            <p:nvPr/>
          </p:nvSpPr>
          <p:spPr>
            <a:xfrm>
              <a:off x="5392897" y="102716"/>
              <a:ext cx="1876789" cy="168148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1" name="Shape 228"/>
            <p:cNvSpPr>
              <a:spLocks/>
            </p:cNvSpPr>
            <p:nvPr/>
          </p:nvSpPr>
          <p:spPr>
            <a:xfrm>
              <a:off x="4776598" y="13764040"/>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2" name="Shape 229"/>
            <p:cNvSpPr>
              <a:spLocks/>
            </p:cNvSpPr>
            <p:nvPr/>
          </p:nvSpPr>
          <p:spPr>
            <a:xfrm>
              <a:off x="4776598" y="12942305"/>
              <a:ext cx="200095" cy="200248"/>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3" name="Shape 230"/>
            <p:cNvSpPr>
              <a:spLocks/>
            </p:cNvSpPr>
            <p:nvPr/>
          </p:nvSpPr>
          <p:spPr>
            <a:xfrm>
              <a:off x="6933649" y="13250456"/>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4" name="Shape 231"/>
            <p:cNvSpPr>
              <a:spLocks/>
            </p:cNvSpPr>
            <p:nvPr/>
          </p:nvSpPr>
          <p:spPr>
            <a:xfrm>
              <a:off x="7962380" y="13765606"/>
              <a:ext cx="402483" cy="40248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5" name="Shape 232"/>
            <p:cNvSpPr>
              <a:spLocks/>
            </p:cNvSpPr>
            <p:nvPr/>
          </p:nvSpPr>
          <p:spPr>
            <a:xfrm>
              <a:off x="8166250" y="15304789"/>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6" name="Shape 233"/>
            <p:cNvSpPr>
              <a:spLocks/>
            </p:cNvSpPr>
            <p:nvPr/>
          </p:nvSpPr>
          <p:spPr>
            <a:xfrm>
              <a:off x="3749430" y="11196122"/>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7" name="Shape 234"/>
            <p:cNvSpPr>
              <a:spLocks/>
            </p:cNvSpPr>
            <p:nvPr/>
          </p:nvSpPr>
          <p:spPr>
            <a:xfrm>
              <a:off x="4982030" y="10682539"/>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8" name="Shape 235"/>
            <p:cNvSpPr>
              <a:spLocks/>
            </p:cNvSpPr>
            <p:nvPr/>
          </p:nvSpPr>
          <p:spPr>
            <a:xfrm>
              <a:off x="5481521" y="9743909"/>
              <a:ext cx="433718" cy="434041"/>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89" name="Shape 236"/>
            <p:cNvSpPr>
              <a:spLocks/>
            </p:cNvSpPr>
            <p:nvPr/>
          </p:nvSpPr>
          <p:spPr>
            <a:xfrm>
              <a:off x="3338563" y="965537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0" name="Shape 237"/>
            <p:cNvSpPr>
              <a:spLocks/>
            </p:cNvSpPr>
            <p:nvPr/>
          </p:nvSpPr>
          <p:spPr>
            <a:xfrm>
              <a:off x="2168487" y="9101597"/>
              <a:ext cx="485995" cy="485995"/>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9000"/>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1" name="Shape 238"/>
            <p:cNvSpPr>
              <a:spLocks/>
            </p:cNvSpPr>
            <p:nvPr/>
          </p:nvSpPr>
          <p:spPr>
            <a:xfrm>
              <a:off x="1284228" y="9347223"/>
              <a:ext cx="200218" cy="200177"/>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2" name="Shape 239"/>
            <p:cNvSpPr>
              <a:spLocks/>
            </p:cNvSpPr>
            <p:nvPr/>
          </p:nvSpPr>
          <p:spPr>
            <a:xfrm>
              <a:off x="462497" y="9449938"/>
              <a:ext cx="200178" cy="200198"/>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3" name="Shape 240"/>
            <p:cNvSpPr>
              <a:spLocks/>
            </p:cNvSpPr>
            <p:nvPr/>
          </p:nvSpPr>
          <p:spPr>
            <a:xfrm>
              <a:off x="359779" y="10579823"/>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4" name="Shape 241"/>
            <p:cNvSpPr>
              <a:spLocks/>
            </p:cNvSpPr>
            <p:nvPr/>
          </p:nvSpPr>
          <p:spPr>
            <a:xfrm>
              <a:off x="873362" y="11606989"/>
              <a:ext cx="200166"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5" name="Shape 242"/>
            <p:cNvSpPr>
              <a:spLocks/>
            </p:cNvSpPr>
            <p:nvPr/>
          </p:nvSpPr>
          <p:spPr>
            <a:xfrm>
              <a:off x="-1" y="13198831"/>
              <a:ext cx="508870" cy="508868"/>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6" name="Shape 243"/>
            <p:cNvSpPr>
              <a:spLocks/>
            </p:cNvSpPr>
            <p:nvPr/>
          </p:nvSpPr>
          <p:spPr>
            <a:xfrm>
              <a:off x="1181512" y="12839590"/>
              <a:ext cx="200217" cy="200177"/>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7" name="Shape 244"/>
            <p:cNvSpPr>
              <a:spLocks/>
            </p:cNvSpPr>
            <p:nvPr/>
          </p:nvSpPr>
          <p:spPr>
            <a:xfrm>
              <a:off x="2722261" y="12326009"/>
              <a:ext cx="200167" cy="200267"/>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8" name="Shape 245"/>
            <p:cNvSpPr>
              <a:spLocks/>
            </p:cNvSpPr>
            <p:nvPr/>
          </p:nvSpPr>
          <p:spPr>
            <a:xfrm>
              <a:off x="3133131" y="11812423"/>
              <a:ext cx="200178" cy="200249"/>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99" name="Shape 246"/>
            <p:cNvSpPr>
              <a:spLocks/>
            </p:cNvSpPr>
            <p:nvPr/>
          </p:nvSpPr>
          <p:spPr>
            <a:xfrm>
              <a:off x="51627" y="7190172"/>
              <a:ext cx="200177" cy="200156"/>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0" name="Shape 247"/>
            <p:cNvSpPr>
              <a:spLocks/>
            </p:cNvSpPr>
            <p:nvPr/>
          </p:nvSpPr>
          <p:spPr>
            <a:xfrm>
              <a:off x="770645" y="4724970"/>
              <a:ext cx="200188" cy="200177"/>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1" name="Shape 248"/>
            <p:cNvSpPr>
              <a:spLocks/>
            </p:cNvSpPr>
            <p:nvPr/>
          </p:nvSpPr>
          <p:spPr>
            <a:xfrm>
              <a:off x="1181512" y="4930402"/>
              <a:ext cx="200166" cy="200177"/>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2" name="Shape 249"/>
            <p:cNvSpPr>
              <a:spLocks/>
            </p:cNvSpPr>
            <p:nvPr/>
          </p:nvSpPr>
          <p:spPr>
            <a:xfrm>
              <a:off x="2722261" y="5752136"/>
              <a:ext cx="200217" cy="200179"/>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3" name="Shape 250"/>
            <p:cNvSpPr>
              <a:spLocks/>
            </p:cNvSpPr>
            <p:nvPr/>
          </p:nvSpPr>
          <p:spPr>
            <a:xfrm>
              <a:off x="4365731" y="6676586"/>
              <a:ext cx="200177" cy="20017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4" name="Shape 251"/>
            <p:cNvSpPr>
              <a:spLocks/>
            </p:cNvSpPr>
            <p:nvPr/>
          </p:nvSpPr>
          <p:spPr>
            <a:xfrm>
              <a:off x="3133131" y="739560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5" name="Shape 252"/>
            <p:cNvSpPr>
              <a:spLocks/>
            </p:cNvSpPr>
            <p:nvPr/>
          </p:nvSpPr>
          <p:spPr>
            <a:xfrm>
              <a:off x="6317350" y="7806471"/>
              <a:ext cx="200175" cy="200269"/>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6" name="Shape 253"/>
            <p:cNvSpPr>
              <a:spLocks/>
            </p:cNvSpPr>
            <p:nvPr/>
          </p:nvSpPr>
          <p:spPr>
            <a:xfrm>
              <a:off x="6214634" y="7190172"/>
              <a:ext cx="200246" cy="200156"/>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7" name="Shape 254"/>
            <p:cNvSpPr>
              <a:spLocks/>
            </p:cNvSpPr>
            <p:nvPr/>
          </p:nvSpPr>
          <p:spPr>
            <a:xfrm>
              <a:off x="6009199" y="6676586"/>
              <a:ext cx="200178" cy="200177"/>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8" name="Shape 255"/>
            <p:cNvSpPr>
              <a:spLocks/>
            </p:cNvSpPr>
            <p:nvPr/>
          </p:nvSpPr>
          <p:spPr>
            <a:xfrm>
              <a:off x="4572762" y="4623887"/>
              <a:ext cx="402483" cy="402341"/>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09" name="Shape 256"/>
            <p:cNvSpPr>
              <a:spLocks/>
            </p:cNvSpPr>
            <p:nvPr/>
          </p:nvSpPr>
          <p:spPr>
            <a:xfrm>
              <a:off x="3441281" y="4211387"/>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0" name="Shape 257"/>
            <p:cNvSpPr>
              <a:spLocks/>
            </p:cNvSpPr>
            <p:nvPr/>
          </p:nvSpPr>
          <p:spPr>
            <a:xfrm>
              <a:off x="5187463" y="1951618"/>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1" name="Shape 258"/>
            <p:cNvSpPr>
              <a:spLocks/>
            </p:cNvSpPr>
            <p:nvPr/>
          </p:nvSpPr>
          <p:spPr>
            <a:xfrm>
              <a:off x="6971718" y="1476101"/>
              <a:ext cx="534907" cy="53490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2" name="Shape 259"/>
            <p:cNvSpPr>
              <a:spLocks/>
            </p:cNvSpPr>
            <p:nvPr/>
          </p:nvSpPr>
          <p:spPr>
            <a:xfrm>
              <a:off x="7241799" y="0"/>
              <a:ext cx="200098" cy="200176"/>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3" name="Shape 260"/>
            <p:cNvSpPr>
              <a:spLocks/>
            </p:cNvSpPr>
            <p:nvPr/>
          </p:nvSpPr>
          <p:spPr>
            <a:xfrm>
              <a:off x="5392897" y="924449"/>
              <a:ext cx="200246"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4" name="Shape 261"/>
            <p:cNvSpPr>
              <a:spLocks/>
            </p:cNvSpPr>
            <p:nvPr/>
          </p:nvSpPr>
          <p:spPr>
            <a:xfrm>
              <a:off x="3852149" y="1027165"/>
              <a:ext cx="200248" cy="200248"/>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5" name="Shape 262"/>
            <p:cNvSpPr>
              <a:spLocks/>
            </p:cNvSpPr>
            <p:nvPr/>
          </p:nvSpPr>
          <p:spPr>
            <a:xfrm>
              <a:off x="6625497" y="2978784"/>
              <a:ext cx="200179" cy="200198"/>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6" name="Shape 263"/>
            <p:cNvSpPr>
              <a:spLocks/>
            </p:cNvSpPr>
            <p:nvPr/>
          </p:nvSpPr>
          <p:spPr>
            <a:xfrm>
              <a:off x="7858098" y="4519536"/>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7" name="Shape 264"/>
            <p:cNvSpPr>
              <a:spLocks/>
            </p:cNvSpPr>
            <p:nvPr/>
          </p:nvSpPr>
          <p:spPr>
            <a:xfrm>
              <a:off x="8268969" y="4622251"/>
              <a:ext cx="200248" cy="20017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8" name="Shape 265"/>
            <p:cNvSpPr>
              <a:spLocks/>
            </p:cNvSpPr>
            <p:nvPr/>
          </p:nvSpPr>
          <p:spPr>
            <a:xfrm>
              <a:off x="7960817" y="2362485"/>
              <a:ext cx="200249" cy="200155"/>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19" name="Shape 266"/>
            <p:cNvSpPr>
              <a:spLocks/>
            </p:cNvSpPr>
            <p:nvPr/>
          </p:nvSpPr>
          <p:spPr>
            <a:xfrm>
              <a:off x="7960817" y="10785255"/>
              <a:ext cx="200177" cy="200096"/>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0" name="Shape 267"/>
            <p:cNvSpPr>
              <a:spLocks/>
            </p:cNvSpPr>
            <p:nvPr/>
          </p:nvSpPr>
          <p:spPr>
            <a:xfrm>
              <a:off x="3030411" y="4622251"/>
              <a:ext cx="200168"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1" name="Shape 268"/>
            <p:cNvSpPr>
              <a:spLocks/>
            </p:cNvSpPr>
            <p:nvPr/>
          </p:nvSpPr>
          <p:spPr>
            <a:xfrm>
              <a:off x="7549948" y="7292888"/>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grpSp>
      <p:grpSp>
        <p:nvGrpSpPr>
          <p:cNvPr id="122" name="Group 381"/>
          <p:cNvGrpSpPr/>
          <p:nvPr userDrawn="1"/>
        </p:nvGrpSpPr>
        <p:grpSpPr>
          <a:xfrm flipH="1">
            <a:off x="9225444" y="-559463"/>
            <a:ext cx="3562082" cy="5403262"/>
            <a:chOff x="0" y="0"/>
            <a:chExt cx="7124162" cy="10806522"/>
          </a:xfrm>
        </p:grpSpPr>
        <p:sp>
          <p:nvSpPr>
            <p:cNvPr id="123" name="Shape 270"/>
            <p:cNvSpPr>
              <a:spLocks/>
            </p:cNvSpPr>
            <p:nvPr/>
          </p:nvSpPr>
          <p:spPr>
            <a:xfrm>
              <a:off x="1953519" y="3267394"/>
              <a:ext cx="1401251" cy="794511"/>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4" name="Shape 271"/>
            <p:cNvSpPr>
              <a:spLocks/>
            </p:cNvSpPr>
            <p:nvPr/>
          </p:nvSpPr>
          <p:spPr>
            <a:xfrm>
              <a:off x="4368551" y="5043151"/>
              <a:ext cx="915347" cy="412723"/>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5" name="Shape 272"/>
            <p:cNvSpPr>
              <a:spLocks/>
            </p:cNvSpPr>
            <p:nvPr/>
          </p:nvSpPr>
          <p:spPr>
            <a:xfrm>
              <a:off x="817035" y="3267394"/>
              <a:ext cx="1302959" cy="793332"/>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6" name="Shape 273"/>
            <p:cNvSpPr>
              <a:spLocks/>
            </p:cNvSpPr>
            <p:nvPr/>
          </p:nvSpPr>
          <p:spPr>
            <a:xfrm>
              <a:off x="35701" y="3480484"/>
              <a:ext cx="1900168" cy="1571546"/>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7" name="Shape 274"/>
            <p:cNvSpPr>
              <a:spLocks/>
            </p:cNvSpPr>
            <p:nvPr/>
          </p:nvSpPr>
          <p:spPr>
            <a:xfrm>
              <a:off x="532914" y="3267394"/>
              <a:ext cx="1604703" cy="2593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8" name="Shape 275"/>
            <p:cNvSpPr>
              <a:spLocks/>
            </p:cNvSpPr>
            <p:nvPr/>
          </p:nvSpPr>
          <p:spPr>
            <a:xfrm>
              <a:off x="2237641" y="5185212"/>
              <a:ext cx="2233989" cy="1571128"/>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29" name="Shape 276"/>
            <p:cNvSpPr>
              <a:spLocks/>
            </p:cNvSpPr>
            <p:nvPr/>
          </p:nvSpPr>
          <p:spPr>
            <a:xfrm>
              <a:off x="35701" y="4048726"/>
              <a:ext cx="2181029" cy="1162426"/>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0" name="Shape 277"/>
            <p:cNvSpPr>
              <a:spLocks/>
            </p:cNvSpPr>
            <p:nvPr/>
          </p:nvSpPr>
          <p:spPr>
            <a:xfrm>
              <a:off x="35701" y="5043151"/>
              <a:ext cx="2177350" cy="1484563"/>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1" name="Shape 278"/>
            <p:cNvSpPr>
              <a:spLocks/>
            </p:cNvSpPr>
            <p:nvPr/>
          </p:nvSpPr>
          <p:spPr>
            <a:xfrm>
              <a:off x="4155459" y="4688000"/>
              <a:ext cx="1140229" cy="498875"/>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2" name="Shape 279"/>
            <p:cNvSpPr>
              <a:spLocks/>
            </p:cNvSpPr>
            <p:nvPr/>
          </p:nvSpPr>
          <p:spPr>
            <a:xfrm>
              <a:off x="4155459" y="3125333"/>
              <a:ext cx="1301226" cy="2002025"/>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3" name="Shape 280"/>
            <p:cNvSpPr>
              <a:spLocks/>
            </p:cNvSpPr>
            <p:nvPr/>
          </p:nvSpPr>
          <p:spPr>
            <a:xfrm>
              <a:off x="3303096" y="3196362"/>
              <a:ext cx="2175787" cy="1512450"/>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4" name="Shape 281"/>
            <p:cNvSpPr>
              <a:spLocks/>
            </p:cNvSpPr>
            <p:nvPr/>
          </p:nvSpPr>
          <p:spPr>
            <a:xfrm>
              <a:off x="674975" y="6747878"/>
              <a:ext cx="1723977" cy="1512450"/>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5" name="Shape 282"/>
            <p:cNvSpPr>
              <a:spLocks/>
            </p:cNvSpPr>
            <p:nvPr/>
          </p:nvSpPr>
          <p:spPr>
            <a:xfrm>
              <a:off x="603944" y="8097452"/>
              <a:ext cx="1585560" cy="443457"/>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6" name="Shape 283"/>
            <p:cNvSpPr>
              <a:spLocks/>
            </p:cNvSpPr>
            <p:nvPr/>
          </p:nvSpPr>
          <p:spPr>
            <a:xfrm>
              <a:off x="5647095" y="9233939"/>
              <a:ext cx="875187" cy="922912"/>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7" name="Shape 284"/>
            <p:cNvSpPr>
              <a:spLocks/>
            </p:cNvSpPr>
            <p:nvPr/>
          </p:nvSpPr>
          <p:spPr>
            <a:xfrm>
              <a:off x="4865761" y="9162907"/>
              <a:ext cx="1728034" cy="438528"/>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8" name="Shape 285"/>
            <p:cNvSpPr>
              <a:spLocks/>
            </p:cNvSpPr>
            <p:nvPr/>
          </p:nvSpPr>
          <p:spPr>
            <a:xfrm>
              <a:off x="5576065" y="1704727"/>
              <a:ext cx="1501624" cy="153686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39" name="Shape 286"/>
            <p:cNvSpPr>
              <a:spLocks/>
            </p:cNvSpPr>
            <p:nvPr/>
          </p:nvSpPr>
          <p:spPr>
            <a:xfrm>
              <a:off x="5291942" y="3196362"/>
              <a:ext cx="1832221" cy="1938077"/>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0" name="Shape 287"/>
            <p:cNvSpPr>
              <a:spLocks/>
            </p:cNvSpPr>
            <p:nvPr/>
          </p:nvSpPr>
          <p:spPr>
            <a:xfrm>
              <a:off x="5434003" y="1704727"/>
              <a:ext cx="351892" cy="1567732"/>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1" name="Shape 288"/>
            <p:cNvSpPr>
              <a:spLocks/>
            </p:cNvSpPr>
            <p:nvPr/>
          </p:nvSpPr>
          <p:spPr>
            <a:xfrm>
              <a:off x="5291942" y="3196362"/>
              <a:ext cx="538276" cy="1987948"/>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2" name="Shape 289"/>
            <p:cNvSpPr>
              <a:spLocks/>
            </p:cNvSpPr>
            <p:nvPr/>
          </p:nvSpPr>
          <p:spPr>
            <a:xfrm>
              <a:off x="3090004" y="4688000"/>
              <a:ext cx="1355267" cy="791740"/>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3" name="Shape 290"/>
            <p:cNvSpPr>
              <a:spLocks/>
            </p:cNvSpPr>
            <p:nvPr/>
          </p:nvSpPr>
          <p:spPr>
            <a:xfrm>
              <a:off x="3090004" y="4688000"/>
              <a:ext cx="1318082" cy="404611"/>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4" name="Shape 291"/>
            <p:cNvSpPr>
              <a:spLocks/>
            </p:cNvSpPr>
            <p:nvPr/>
          </p:nvSpPr>
          <p:spPr>
            <a:xfrm>
              <a:off x="2166611" y="4688000"/>
              <a:ext cx="2252095" cy="781405"/>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5" name="Shape 292"/>
            <p:cNvSpPr>
              <a:spLocks/>
            </p:cNvSpPr>
            <p:nvPr/>
          </p:nvSpPr>
          <p:spPr>
            <a:xfrm>
              <a:off x="3090004" y="3338424"/>
              <a:ext cx="1080855" cy="139868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6" name="Shape 293"/>
            <p:cNvSpPr>
              <a:spLocks/>
            </p:cNvSpPr>
            <p:nvPr/>
          </p:nvSpPr>
          <p:spPr>
            <a:xfrm>
              <a:off x="1953519" y="3338424"/>
              <a:ext cx="1392621" cy="1396677"/>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7" name="Shape 294"/>
            <p:cNvSpPr>
              <a:spLocks/>
            </p:cNvSpPr>
            <p:nvPr/>
          </p:nvSpPr>
          <p:spPr>
            <a:xfrm>
              <a:off x="1953519" y="4048726"/>
              <a:ext cx="1195619" cy="1166660"/>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8" name="Shape 295"/>
            <p:cNvSpPr>
              <a:spLocks/>
            </p:cNvSpPr>
            <p:nvPr/>
          </p:nvSpPr>
          <p:spPr>
            <a:xfrm>
              <a:off x="2237641" y="6747878"/>
              <a:ext cx="493051" cy="1531592"/>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49" name="Shape 296"/>
            <p:cNvSpPr>
              <a:spLocks/>
            </p:cNvSpPr>
            <p:nvPr/>
          </p:nvSpPr>
          <p:spPr>
            <a:xfrm>
              <a:off x="5647095" y="9589089"/>
              <a:ext cx="412936" cy="1028903"/>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0" name="Shape 297"/>
            <p:cNvSpPr>
              <a:spLocks/>
            </p:cNvSpPr>
            <p:nvPr/>
          </p:nvSpPr>
          <p:spPr>
            <a:xfrm>
              <a:off x="4865761" y="9162907"/>
              <a:ext cx="897313" cy="1459240"/>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1" name="Shape 298"/>
            <p:cNvSpPr>
              <a:spLocks/>
            </p:cNvSpPr>
            <p:nvPr/>
          </p:nvSpPr>
          <p:spPr>
            <a:xfrm>
              <a:off x="5718127" y="10228364"/>
              <a:ext cx="467665" cy="453722"/>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2" name="Shape 299"/>
            <p:cNvSpPr>
              <a:spLocks/>
            </p:cNvSpPr>
            <p:nvPr/>
          </p:nvSpPr>
          <p:spPr>
            <a:xfrm>
              <a:off x="5718127" y="10086300"/>
              <a:ext cx="389631" cy="512265"/>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3" name="Shape 300"/>
            <p:cNvSpPr>
              <a:spLocks/>
            </p:cNvSpPr>
            <p:nvPr/>
          </p:nvSpPr>
          <p:spPr>
            <a:xfrm>
              <a:off x="4652670" y="1704727"/>
              <a:ext cx="956623" cy="1482133"/>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4" name="Shape 301"/>
            <p:cNvSpPr>
              <a:spLocks/>
            </p:cNvSpPr>
            <p:nvPr/>
          </p:nvSpPr>
          <p:spPr>
            <a:xfrm>
              <a:off x="4652670" y="1207516"/>
              <a:ext cx="960991" cy="921591"/>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5" name="Shape 302"/>
            <p:cNvSpPr>
              <a:spLocks/>
            </p:cNvSpPr>
            <p:nvPr/>
          </p:nvSpPr>
          <p:spPr>
            <a:xfrm>
              <a:off x="3303096" y="2130907"/>
              <a:ext cx="2179046" cy="1203773"/>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6" name="Shape 303"/>
            <p:cNvSpPr>
              <a:spLocks/>
            </p:cNvSpPr>
            <p:nvPr/>
          </p:nvSpPr>
          <p:spPr>
            <a:xfrm>
              <a:off x="3587215" y="1207516"/>
              <a:ext cx="1396052" cy="918124"/>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7" name="Shape 304"/>
            <p:cNvSpPr>
              <a:spLocks/>
            </p:cNvSpPr>
            <p:nvPr/>
          </p:nvSpPr>
          <p:spPr>
            <a:xfrm>
              <a:off x="3303096" y="1420605"/>
              <a:ext cx="1361438" cy="1914353"/>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8" name="Shape 305"/>
            <p:cNvSpPr>
              <a:spLocks/>
            </p:cNvSpPr>
            <p:nvPr/>
          </p:nvSpPr>
          <p:spPr>
            <a:xfrm>
              <a:off x="1669398" y="5185212"/>
              <a:ext cx="733851" cy="1582855"/>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59" name="Shape 306"/>
            <p:cNvSpPr>
              <a:spLocks/>
            </p:cNvSpPr>
            <p:nvPr/>
          </p:nvSpPr>
          <p:spPr>
            <a:xfrm>
              <a:off x="959097" y="5185212"/>
              <a:ext cx="1282815" cy="1373230"/>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0" name="Shape 307"/>
            <p:cNvSpPr>
              <a:spLocks/>
            </p:cNvSpPr>
            <p:nvPr/>
          </p:nvSpPr>
          <p:spPr>
            <a:xfrm>
              <a:off x="674975" y="6463757"/>
              <a:ext cx="1732302" cy="1694188"/>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1" name="Shape 308"/>
            <p:cNvSpPr>
              <a:spLocks/>
            </p:cNvSpPr>
            <p:nvPr/>
          </p:nvSpPr>
          <p:spPr>
            <a:xfrm>
              <a:off x="248793" y="6463757"/>
              <a:ext cx="1392550" cy="917500"/>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2" name="Shape 309"/>
            <p:cNvSpPr>
              <a:spLocks/>
            </p:cNvSpPr>
            <p:nvPr/>
          </p:nvSpPr>
          <p:spPr>
            <a:xfrm>
              <a:off x="319824" y="6463757"/>
              <a:ext cx="1372881" cy="1693214"/>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3" name="Shape 310"/>
            <p:cNvSpPr>
              <a:spLocks/>
            </p:cNvSpPr>
            <p:nvPr/>
          </p:nvSpPr>
          <p:spPr>
            <a:xfrm>
              <a:off x="5718127" y="10370425"/>
              <a:ext cx="786193" cy="436098"/>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4" name="Shape 311"/>
            <p:cNvSpPr>
              <a:spLocks/>
            </p:cNvSpPr>
            <p:nvPr/>
          </p:nvSpPr>
          <p:spPr>
            <a:xfrm>
              <a:off x="4439581" y="5114181"/>
              <a:ext cx="2296489" cy="1757653"/>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5" name="Shape 312"/>
            <p:cNvSpPr>
              <a:spLocks/>
            </p:cNvSpPr>
            <p:nvPr/>
          </p:nvSpPr>
          <p:spPr>
            <a:xfrm>
              <a:off x="35701" y="7316121"/>
              <a:ext cx="647769" cy="1295544"/>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6" name="Shape 313"/>
            <p:cNvSpPr>
              <a:spLocks/>
            </p:cNvSpPr>
            <p:nvPr/>
          </p:nvSpPr>
          <p:spPr>
            <a:xfrm>
              <a:off x="3942368" y="5469332"/>
              <a:ext cx="2778365" cy="1433300"/>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7" name="Shape 314"/>
            <p:cNvSpPr>
              <a:spLocks/>
            </p:cNvSpPr>
            <p:nvPr/>
          </p:nvSpPr>
          <p:spPr>
            <a:xfrm>
              <a:off x="2379702" y="5469332"/>
              <a:ext cx="2078433" cy="1436560"/>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8" name="Shape 315"/>
            <p:cNvSpPr>
              <a:spLocks/>
            </p:cNvSpPr>
            <p:nvPr/>
          </p:nvSpPr>
          <p:spPr>
            <a:xfrm>
              <a:off x="674975" y="8097452"/>
              <a:ext cx="1272196" cy="856044"/>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69" name="Shape 316"/>
            <p:cNvSpPr>
              <a:spLocks/>
            </p:cNvSpPr>
            <p:nvPr/>
          </p:nvSpPr>
          <p:spPr>
            <a:xfrm>
              <a:off x="35701" y="8097452"/>
              <a:ext cx="870953" cy="858331"/>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0" name="Shape 317"/>
            <p:cNvSpPr>
              <a:spLocks/>
            </p:cNvSpPr>
            <p:nvPr/>
          </p:nvSpPr>
          <p:spPr>
            <a:xfrm>
              <a:off x="35701" y="8594667"/>
              <a:ext cx="873660" cy="667160"/>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1" name="Shape 318"/>
            <p:cNvSpPr>
              <a:spLocks/>
            </p:cNvSpPr>
            <p:nvPr/>
          </p:nvSpPr>
          <p:spPr>
            <a:xfrm>
              <a:off x="3374125" y="9020847"/>
              <a:ext cx="1503983" cy="58426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2" name="Shape 319"/>
            <p:cNvSpPr>
              <a:spLocks/>
            </p:cNvSpPr>
            <p:nvPr/>
          </p:nvSpPr>
          <p:spPr>
            <a:xfrm>
              <a:off x="2237641" y="7742301"/>
              <a:ext cx="1196663" cy="1251150"/>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3" name="Shape 320"/>
            <p:cNvSpPr>
              <a:spLocks/>
            </p:cNvSpPr>
            <p:nvPr/>
          </p:nvSpPr>
          <p:spPr>
            <a:xfrm>
              <a:off x="1882488" y="8239514"/>
              <a:ext cx="1502633" cy="7924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4" name="Shape 321"/>
            <p:cNvSpPr>
              <a:spLocks/>
            </p:cNvSpPr>
            <p:nvPr/>
          </p:nvSpPr>
          <p:spPr>
            <a:xfrm>
              <a:off x="2450732" y="1420605"/>
              <a:ext cx="1200718" cy="1918722"/>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5" name="Shape 322"/>
            <p:cNvSpPr>
              <a:spLocks/>
            </p:cNvSpPr>
            <p:nvPr/>
          </p:nvSpPr>
          <p:spPr>
            <a:xfrm>
              <a:off x="2450732" y="781331"/>
              <a:ext cx="1198807" cy="2261663"/>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6" name="Shape 323"/>
            <p:cNvSpPr>
              <a:spLocks/>
            </p:cNvSpPr>
            <p:nvPr/>
          </p:nvSpPr>
          <p:spPr>
            <a:xfrm>
              <a:off x="2166611" y="3054303"/>
              <a:ext cx="1214732" cy="300146"/>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7" name="Shape 324"/>
            <p:cNvSpPr>
              <a:spLocks/>
            </p:cNvSpPr>
            <p:nvPr/>
          </p:nvSpPr>
          <p:spPr>
            <a:xfrm>
              <a:off x="532914" y="3054303"/>
              <a:ext cx="1910119" cy="299727"/>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8" name="Shape 325"/>
            <p:cNvSpPr>
              <a:spLocks/>
            </p:cNvSpPr>
            <p:nvPr/>
          </p:nvSpPr>
          <p:spPr>
            <a:xfrm>
              <a:off x="3942368" y="6889939"/>
              <a:ext cx="2796962" cy="661677"/>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79" name="Shape 326"/>
            <p:cNvSpPr>
              <a:spLocks/>
            </p:cNvSpPr>
            <p:nvPr/>
          </p:nvSpPr>
          <p:spPr>
            <a:xfrm>
              <a:off x="4865761" y="7529212"/>
              <a:ext cx="1703549" cy="1701887"/>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0" name="Shape 327"/>
            <p:cNvSpPr>
              <a:spLocks/>
            </p:cNvSpPr>
            <p:nvPr/>
          </p:nvSpPr>
          <p:spPr>
            <a:xfrm>
              <a:off x="3942368" y="6889939"/>
              <a:ext cx="3145450" cy="2326173"/>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1" name="Shape 328"/>
            <p:cNvSpPr>
              <a:spLocks/>
            </p:cNvSpPr>
            <p:nvPr/>
          </p:nvSpPr>
          <p:spPr>
            <a:xfrm>
              <a:off x="319824" y="6534787"/>
              <a:ext cx="678362" cy="850560"/>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2" name="Shape 329"/>
            <p:cNvSpPr>
              <a:spLocks/>
            </p:cNvSpPr>
            <p:nvPr/>
          </p:nvSpPr>
          <p:spPr>
            <a:xfrm>
              <a:off x="3516185" y="6889939"/>
              <a:ext cx="1346111" cy="2351701"/>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3" name="Shape 330"/>
            <p:cNvSpPr>
              <a:spLocks/>
            </p:cNvSpPr>
            <p:nvPr/>
          </p:nvSpPr>
          <p:spPr>
            <a:xfrm>
              <a:off x="3374125" y="7458180"/>
              <a:ext cx="1480820" cy="1748568"/>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4" name="Shape 331"/>
            <p:cNvSpPr>
              <a:spLocks/>
            </p:cNvSpPr>
            <p:nvPr/>
          </p:nvSpPr>
          <p:spPr>
            <a:xfrm>
              <a:off x="2379702" y="6747878"/>
              <a:ext cx="1591804" cy="743319"/>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5" name="Shape 332"/>
            <p:cNvSpPr>
              <a:spLocks/>
            </p:cNvSpPr>
            <p:nvPr/>
          </p:nvSpPr>
          <p:spPr>
            <a:xfrm>
              <a:off x="2663824" y="7458180"/>
              <a:ext cx="847371" cy="1560792"/>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6" name="Shape 333"/>
            <p:cNvSpPr>
              <a:spLocks/>
            </p:cNvSpPr>
            <p:nvPr/>
          </p:nvSpPr>
          <p:spPr>
            <a:xfrm>
              <a:off x="2379702" y="6747878"/>
              <a:ext cx="1171063" cy="1056648"/>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7" name="Shape 334"/>
            <p:cNvSpPr>
              <a:spLocks/>
            </p:cNvSpPr>
            <p:nvPr/>
          </p:nvSpPr>
          <p:spPr>
            <a:xfrm>
              <a:off x="3658246" y="710301"/>
              <a:ext cx="1399589" cy="721818"/>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8" name="Shape 335"/>
            <p:cNvSpPr>
              <a:spLocks/>
            </p:cNvSpPr>
            <p:nvPr/>
          </p:nvSpPr>
          <p:spPr>
            <a:xfrm>
              <a:off x="2734854" y="710301"/>
              <a:ext cx="1043535" cy="722927"/>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89" name="Shape 336"/>
            <p:cNvSpPr>
              <a:spLocks/>
            </p:cNvSpPr>
            <p:nvPr/>
          </p:nvSpPr>
          <p:spPr>
            <a:xfrm>
              <a:off x="5576065" y="1420605"/>
              <a:ext cx="1518970" cy="548547"/>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0" name="Shape 337"/>
            <p:cNvSpPr>
              <a:spLocks/>
            </p:cNvSpPr>
            <p:nvPr/>
          </p:nvSpPr>
          <p:spPr>
            <a:xfrm>
              <a:off x="5007823" y="1207516"/>
              <a:ext cx="1640353" cy="502278"/>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1" name="Shape 338"/>
            <p:cNvSpPr>
              <a:spLocks/>
            </p:cNvSpPr>
            <p:nvPr/>
          </p:nvSpPr>
          <p:spPr>
            <a:xfrm>
              <a:off x="5007823" y="71029"/>
              <a:ext cx="1622460" cy="1337090"/>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2" name="Shape 339"/>
            <p:cNvSpPr>
              <a:spLocks/>
            </p:cNvSpPr>
            <p:nvPr/>
          </p:nvSpPr>
          <p:spPr>
            <a:xfrm>
              <a:off x="3729276" y="71029"/>
              <a:ext cx="1297831" cy="116277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3" name="Shape 340"/>
            <p:cNvSpPr>
              <a:spLocks/>
            </p:cNvSpPr>
            <p:nvPr/>
          </p:nvSpPr>
          <p:spPr>
            <a:xfrm>
              <a:off x="3303096" y="9518059"/>
              <a:ext cx="138425"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4" name="Shape 341"/>
            <p:cNvSpPr>
              <a:spLocks/>
            </p:cNvSpPr>
            <p:nvPr/>
          </p:nvSpPr>
          <p:spPr>
            <a:xfrm>
              <a:off x="3303096" y="8949815"/>
              <a:ext cx="138369" cy="138475"/>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5" name="Shape 342"/>
            <p:cNvSpPr>
              <a:spLocks/>
            </p:cNvSpPr>
            <p:nvPr/>
          </p:nvSpPr>
          <p:spPr>
            <a:xfrm>
              <a:off x="4794732" y="9162907"/>
              <a:ext cx="138426"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6" name="Shape 343"/>
            <p:cNvSpPr>
              <a:spLocks/>
            </p:cNvSpPr>
            <p:nvPr/>
          </p:nvSpPr>
          <p:spPr>
            <a:xfrm>
              <a:off x="5506116" y="9519142"/>
              <a:ext cx="278324" cy="278326"/>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7" name="Shape 344"/>
            <p:cNvSpPr>
              <a:spLocks/>
            </p:cNvSpPr>
            <p:nvPr/>
          </p:nvSpPr>
          <p:spPr>
            <a:xfrm>
              <a:off x="5647095" y="10583512"/>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8" name="Shape 345"/>
            <p:cNvSpPr>
              <a:spLocks/>
            </p:cNvSpPr>
            <p:nvPr/>
          </p:nvSpPr>
          <p:spPr>
            <a:xfrm>
              <a:off x="2592792" y="7742301"/>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199" name="Shape 346"/>
            <p:cNvSpPr>
              <a:spLocks/>
            </p:cNvSpPr>
            <p:nvPr/>
          </p:nvSpPr>
          <p:spPr>
            <a:xfrm>
              <a:off x="3445155" y="7387150"/>
              <a:ext cx="138475" cy="138489"/>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0" name="Shape 347"/>
            <p:cNvSpPr>
              <a:spLocks/>
            </p:cNvSpPr>
            <p:nvPr/>
          </p:nvSpPr>
          <p:spPr>
            <a:xfrm>
              <a:off x="3790561" y="6738073"/>
              <a:ext cx="299924" cy="300146"/>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1" name="Shape 348"/>
            <p:cNvSpPr>
              <a:spLocks/>
            </p:cNvSpPr>
            <p:nvPr/>
          </p:nvSpPr>
          <p:spPr>
            <a:xfrm>
              <a:off x="2308671" y="6676849"/>
              <a:ext cx="138447" cy="138425"/>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2" name="Shape 349"/>
            <p:cNvSpPr>
              <a:spLocks/>
            </p:cNvSpPr>
            <p:nvPr/>
          </p:nvSpPr>
          <p:spPr>
            <a:xfrm>
              <a:off x="1499544" y="6293903"/>
              <a:ext cx="336074" cy="336074"/>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3" name="Shape 350"/>
            <p:cNvSpPr>
              <a:spLocks/>
            </p:cNvSpPr>
            <p:nvPr/>
          </p:nvSpPr>
          <p:spPr>
            <a:xfrm>
              <a:off x="888065" y="6463757"/>
              <a:ext cx="138454" cy="138426"/>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4" name="Shape 351"/>
            <p:cNvSpPr>
              <a:spLocks/>
            </p:cNvSpPr>
            <p:nvPr/>
          </p:nvSpPr>
          <p:spPr>
            <a:xfrm>
              <a:off x="319824" y="6534787"/>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5" name="Shape 352"/>
            <p:cNvSpPr>
              <a:spLocks/>
            </p:cNvSpPr>
            <p:nvPr/>
          </p:nvSpPr>
          <p:spPr>
            <a:xfrm>
              <a:off x="248793" y="7316121"/>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6" name="Shape 353"/>
            <p:cNvSpPr>
              <a:spLocks/>
            </p:cNvSpPr>
            <p:nvPr/>
          </p:nvSpPr>
          <p:spPr>
            <a:xfrm>
              <a:off x="603944" y="8026423"/>
              <a:ext cx="138418"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7" name="Shape 354"/>
            <p:cNvSpPr>
              <a:spLocks/>
            </p:cNvSpPr>
            <p:nvPr/>
          </p:nvSpPr>
          <p:spPr>
            <a:xfrm>
              <a:off x="-1" y="9127208"/>
              <a:ext cx="351893" cy="351890"/>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8" name="Shape 355"/>
            <p:cNvSpPr>
              <a:spLocks/>
            </p:cNvSpPr>
            <p:nvPr/>
          </p:nvSpPr>
          <p:spPr>
            <a:xfrm>
              <a:off x="817035" y="8878786"/>
              <a:ext cx="138453" cy="138426"/>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09" name="Shape 356"/>
            <p:cNvSpPr>
              <a:spLocks/>
            </p:cNvSpPr>
            <p:nvPr/>
          </p:nvSpPr>
          <p:spPr>
            <a:xfrm>
              <a:off x="1882488" y="8523637"/>
              <a:ext cx="138419" cy="138488"/>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0" name="Shape 357"/>
            <p:cNvSpPr>
              <a:spLocks/>
            </p:cNvSpPr>
            <p:nvPr/>
          </p:nvSpPr>
          <p:spPr>
            <a:xfrm>
              <a:off x="2166611" y="8168484"/>
              <a:ext cx="138427" cy="138475"/>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1" name="Shape 358"/>
            <p:cNvSpPr>
              <a:spLocks/>
            </p:cNvSpPr>
            <p:nvPr/>
          </p:nvSpPr>
          <p:spPr>
            <a:xfrm>
              <a:off x="35701" y="4972122"/>
              <a:ext cx="138426" cy="138411"/>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2" name="Shape 359"/>
            <p:cNvSpPr>
              <a:spLocks/>
            </p:cNvSpPr>
            <p:nvPr/>
          </p:nvSpPr>
          <p:spPr>
            <a:xfrm>
              <a:off x="532914" y="3267394"/>
              <a:ext cx="138433" cy="138426"/>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3" name="Shape 360"/>
            <p:cNvSpPr>
              <a:spLocks/>
            </p:cNvSpPr>
            <p:nvPr/>
          </p:nvSpPr>
          <p:spPr>
            <a:xfrm>
              <a:off x="817035" y="3409454"/>
              <a:ext cx="138418" cy="138426"/>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4" name="Shape 361"/>
            <p:cNvSpPr>
              <a:spLocks/>
            </p:cNvSpPr>
            <p:nvPr/>
          </p:nvSpPr>
          <p:spPr>
            <a:xfrm>
              <a:off x="1882488" y="3977696"/>
              <a:ext cx="138453" cy="138427"/>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5" name="Shape 362"/>
            <p:cNvSpPr>
              <a:spLocks/>
            </p:cNvSpPr>
            <p:nvPr/>
          </p:nvSpPr>
          <p:spPr>
            <a:xfrm>
              <a:off x="3018975" y="4616968"/>
              <a:ext cx="138425" cy="13842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6" name="Shape 363"/>
            <p:cNvSpPr>
              <a:spLocks/>
            </p:cNvSpPr>
            <p:nvPr/>
          </p:nvSpPr>
          <p:spPr>
            <a:xfrm>
              <a:off x="2166611" y="5114181"/>
              <a:ext cx="138447"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7" name="Shape 364"/>
            <p:cNvSpPr>
              <a:spLocks/>
            </p:cNvSpPr>
            <p:nvPr/>
          </p:nvSpPr>
          <p:spPr>
            <a:xfrm>
              <a:off x="4368551" y="5398302"/>
              <a:ext cx="138425" cy="138490"/>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8" name="Shape 365"/>
            <p:cNvSpPr>
              <a:spLocks/>
            </p:cNvSpPr>
            <p:nvPr/>
          </p:nvSpPr>
          <p:spPr>
            <a:xfrm>
              <a:off x="4297521" y="4972122"/>
              <a:ext cx="138474" cy="138411"/>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19" name="Shape 366"/>
            <p:cNvSpPr>
              <a:spLocks/>
            </p:cNvSpPr>
            <p:nvPr/>
          </p:nvSpPr>
          <p:spPr>
            <a:xfrm>
              <a:off x="4155459" y="4616968"/>
              <a:ext cx="138427" cy="138426"/>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0" name="Shape 367"/>
            <p:cNvSpPr>
              <a:spLocks/>
            </p:cNvSpPr>
            <p:nvPr/>
          </p:nvSpPr>
          <p:spPr>
            <a:xfrm>
              <a:off x="3162140" y="3197494"/>
              <a:ext cx="278324" cy="278225"/>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1" name="Shape 368"/>
            <p:cNvSpPr>
              <a:spLocks/>
            </p:cNvSpPr>
            <p:nvPr/>
          </p:nvSpPr>
          <p:spPr>
            <a:xfrm>
              <a:off x="2379702" y="291224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2" name="Shape 369"/>
            <p:cNvSpPr>
              <a:spLocks/>
            </p:cNvSpPr>
            <p:nvPr/>
          </p:nvSpPr>
          <p:spPr>
            <a:xfrm>
              <a:off x="3587215" y="1349576"/>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3" name="Shape 370"/>
            <p:cNvSpPr>
              <a:spLocks/>
            </p:cNvSpPr>
            <p:nvPr/>
          </p:nvSpPr>
          <p:spPr>
            <a:xfrm>
              <a:off x="4821057" y="1020748"/>
              <a:ext cx="369897" cy="36989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4" name="Shape 371"/>
            <p:cNvSpPr>
              <a:spLocks/>
            </p:cNvSpPr>
            <p:nvPr/>
          </p:nvSpPr>
          <p:spPr>
            <a:xfrm>
              <a:off x="5007823" y="0"/>
              <a:ext cx="138371" cy="138425"/>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5" name="Shape 372"/>
            <p:cNvSpPr>
              <a:spLocks/>
            </p:cNvSpPr>
            <p:nvPr/>
          </p:nvSpPr>
          <p:spPr>
            <a:xfrm>
              <a:off x="3729276" y="639272"/>
              <a:ext cx="138474"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6" name="Shape 373"/>
            <p:cNvSpPr>
              <a:spLocks/>
            </p:cNvSpPr>
            <p:nvPr/>
          </p:nvSpPr>
          <p:spPr>
            <a:xfrm>
              <a:off x="2663824" y="710301"/>
              <a:ext cx="138475" cy="138476"/>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7" name="Shape 374"/>
            <p:cNvSpPr>
              <a:spLocks/>
            </p:cNvSpPr>
            <p:nvPr/>
          </p:nvSpPr>
          <p:spPr>
            <a:xfrm>
              <a:off x="4581640" y="2059878"/>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8" name="Shape 375"/>
            <p:cNvSpPr>
              <a:spLocks/>
            </p:cNvSpPr>
            <p:nvPr/>
          </p:nvSpPr>
          <p:spPr>
            <a:xfrm>
              <a:off x="5434003" y="312533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29" name="Shape 376"/>
            <p:cNvSpPr>
              <a:spLocks/>
            </p:cNvSpPr>
            <p:nvPr/>
          </p:nvSpPr>
          <p:spPr>
            <a:xfrm>
              <a:off x="5718127" y="3196362"/>
              <a:ext cx="138475" cy="13842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30" name="Shape 377"/>
            <p:cNvSpPr>
              <a:spLocks/>
            </p:cNvSpPr>
            <p:nvPr/>
          </p:nvSpPr>
          <p:spPr>
            <a:xfrm>
              <a:off x="5505035" y="1633697"/>
              <a:ext cx="138475" cy="138411"/>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31" name="Shape 378"/>
            <p:cNvSpPr>
              <a:spLocks/>
            </p:cNvSpPr>
            <p:nvPr/>
          </p:nvSpPr>
          <p:spPr>
            <a:xfrm>
              <a:off x="5505035" y="7458180"/>
              <a:ext cx="138426" cy="138369"/>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32" name="Shape 379"/>
            <p:cNvSpPr>
              <a:spLocks/>
            </p:cNvSpPr>
            <p:nvPr/>
          </p:nvSpPr>
          <p:spPr>
            <a:xfrm>
              <a:off x="2095579" y="3196362"/>
              <a:ext cx="138419"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sp>
          <p:nvSpPr>
            <p:cNvPr id="233" name="Shape 380"/>
            <p:cNvSpPr>
              <a:spLocks/>
            </p:cNvSpPr>
            <p:nvPr/>
          </p:nvSpPr>
          <p:spPr>
            <a:xfrm>
              <a:off x="5220912" y="5043151"/>
              <a:ext cx="138475" cy="138488"/>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uFillTx/>
              </a:endParaRPr>
            </a:p>
          </p:txBody>
        </p:sp>
      </p:grpSp>
      <p:pic>
        <p:nvPicPr>
          <p:cNvPr id="234" name="Picture 233"/>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11453829" y="110796"/>
            <a:ext cx="618987" cy="618987"/>
          </a:xfrm>
          <a:prstGeom prst="rect">
            <a:avLst/>
          </a:prstGeom>
        </p:spPr>
      </p:pic>
    </p:spTree>
    <p:extLst>
      <p:ext uri="{BB962C8B-B14F-4D97-AF65-F5344CB8AC3E}">
        <p14:creationId xmlns:p14="http://schemas.microsoft.com/office/powerpoint/2010/main" val="38995447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323232">
                  <a:tint val="75000"/>
                </a:srgb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
        <p:nvSpPr>
          <p:cNvPr id="7" name="Right Triangle 6"/>
          <p:cNvSpPr/>
          <p:nvPr userDrawn="1"/>
        </p:nvSpPr>
        <p:spPr>
          <a:xfrm rot="10800000">
            <a:off x="9586136" y="-40105"/>
            <a:ext cx="2605864" cy="2658614"/>
          </a:xfrm>
          <a:prstGeom prst="rtTriangl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8" name="Picture 7"/>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1111711" y="226414"/>
            <a:ext cx="854242" cy="854242"/>
          </a:xfrm>
          <a:prstGeom prst="rect">
            <a:avLst/>
          </a:prstGeom>
        </p:spPr>
      </p:pic>
      <p:sp>
        <p:nvSpPr>
          <p:cNvPr id="9" name="Right Triangle 8"/>
          <p:cNvSpPr/>
          <p:nvPr userDrawn="1"/>
        </p:nvSpPr>
        <p:spPr>
          <a:xfrm rot="16200000">
            <a:off x="8334804" y="3000804"/>
            <a:ext cx="4874210" cy="2840182"/>
          </a:xfrm>
          <a:prstGeom prst="rtTriangle">
            <a:avLst/>
          </a:prstGeom>
          <a:solidFill>
            <a:schemeClr val="bg1">
              <a:lumMod val="75000"/>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1186153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74A2B5-85A4-FF40-B8E8-6DA4E553E1FE}" type="datetimeFigureOut">
              <a:rPr lang="en-US" smtClean="0">
                <a:solidFill>
                  <a:prstClr val="black">
                    <a:tint val="75000"/>
                  </a:prstClr>
                </a:solidFill>
              </a:rPr>
              <a:pPr/>
              <a:t>11/12/17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66F80F-C3D5-974B-AF6C-70BA1332A9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788809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323232">
                  <a:tint val="75000"/>
                </a:srgb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
        <p:nvSpPr>
          <p:cNvPr id="7" name="Right Triangle 6"/>
          <p:cNvSpPr/>
          <p:nvPr userDrawn="1"/>
        </p:nvSpPr>
        <p:spPr>
          <a:xfrm rot="10800000">
            <a:off x="9586136" y="-40105"/>
            <a:ext cx="2605864" cy="2658614"/>
          </a:xfrm>
          <a:prstGeom prst="rtTriangl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8" name="Picture 7"/>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1111711" y="226414"/>
            <a:ext cx="854242" cy="854242"/>
          </a:xfrm>
          <a:prstGeom prst="rect">
            <a:avLst/>
          </a:prstGeom>
        </p:spPr>
      </p:pic>
      <p:sp>
        <p:nvSpPr>
          <p:cNvPr id="9" name="Right Triangle 8"/>
          <p:cNvSpPr/>
          <p:nvPr userDrawn="1"/>
        </p:nvSpPr>
        <p:spPr>
          <a:xfrm rot="16200000">
            <a:off x="8334804" y="3000804"/>
            <a:ext cx="4874210" cy="2840182"/>
          </a:xfrm>
          <a:prstGeom prst="rtTriangle">
            <a:avLst/>
          </a:prstGeom>
          <a:solidFill>
            <a:schemeClr val="bg1">
              <a:lumMod val="75000"/>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14306932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201618-CCD2-9A45-9365-6B5ECBD33244}" type="datetimeFigureOut">
              <a:rPr lang="en-US" smtClean="0">
                <a:solidFill>
                  <a:srgbClr val="323232">
                    <a:tint val="75000"/>
                  </a:srgbClr>
                </a:solidFill>
              </a:rPr>
              <a:pPr/>
              <a:t>11/12/17</a:t>
            </a:fld>
            <a:endParaRPr lang="en-US">
              <a:solidFill>
                <a:srgbClr val="323232">
                  <a:tint val="75000"/>
                </a:srgb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323232">
                  <a:tint val="75000"/>
                </a:srgb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BAE1D5-538E-6741-AF6B-401D3B63A197}" type="slidenum">
              <a:rPr lang="en-US" smtClean="0">
                <a:solidFill>
                  <a:srgbClr val="323232">
                    <a:tint val="75000"/>
                  </a:srgbClr>
                </a:solidFill>
              </a:rPr>
              <a:pPr/>
              <a:t>‹#›</a:t>
            </a:fld>
            <a:endParaRPr lang="en-US">
              <a:solidFill>
                <a:srgbClr val="323232">
                  <a:tint val="75000"/>
                </a:srgbClr>
              </a:solidFill>
            </a:endParaRPr>
          </a:p>
        </p:txBody>
      </p:sp>
      <p:sp>
        <p:nvSpPr>
          <p:cNvPr id="7" name="Right Triangle 6"/>
          <p:cNvSpPr/>
          <p:nvPr userDrawn="1"/>
        </p:nvSpPr>
        <p:spPr>
          <a:xfrm rot="10800000">
            <a:off x="9586136" y="-40105"/>
            <a:ext cx="2605864" cy="2658614"/>
          </a:xfrm>
          <a:prstGeom prst="rtTriangl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8" name="Picture 7"/>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1111711" y="226414"/>
            <a:ext cx="854242" cy="854242"/>
          </a:xfrm>
          <a:prstGeom prst="rect">
            <a:avLst/>
          </a:prstGeom>
        </p:spPr>
      </p:pic>
      <p:sp>
        <p:nvSpPr>
          <p:cNvPr id="9" name="Right Triangle 8"/>
          <p:cNvSpPr/>
          <p:nvPr userDrawn="1"/>
        </p:nvSpPr>
        <p:spPr>
          <a:xfrm rot="16200000">
            <a:off x="8334804" y="3000804"/>
            <a:ext cx="4874210" cy="2840182"/>
          </a:xfrm>
          <a:prstGeom prst="rtTriangle">
            <a:avLst/>
          </a:prstGeom>
          <a:solidFill>
            <a:schemeClr val="bg1">
              <a:lumMod val="75000"/>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13477309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38A9F3"/>
            </a:gs>
            <a:gs pos="42855">
              <a:srgbClr val="1D5F8E"/>
            </a:gs>
            <a:gs pos="100000">
              <a:srgbClr val="031529"/>
            </a:gs>
          </a:gsLst>
          <a:lin ang="2478017" scaled="0"/>
        </a:gra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193727" y="312539"/>
            <a:ext cx="7363936" cy="70685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2193727" y="1830586"/>
            <a:ext cx="7804547" cy="442019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lvl2pPr marL="1061861" indent="-617361"/>
            <a:lvl3pPr marL="1506361" indent="-617361"/>
            <a:lvl4pPr marL="1950861" indent="-617361"/>
            <a:lvl5pPr marL="2395361" indent="-617361"/>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5917610" y="6505277"/>
            <a:ext cx="347851" cy="328935"/>
          </a:xfrm>
          <a:prstGeom prst="rect">
            <a:avLst/>
          </a:prstGeom>
          <a:ln w="12700">
            <a:miter lim="400000"/>
          </a:ln>
        </p:spPr>
        <p:txBody>
          <a:bodyPr wrap="none" lIns="71437" tIns="71437" rIns="71437" bIns="71437">
            <a:spAutoFit/>
          </a:bodyPr>
          <a:lstStyle>
            <a:lvl1pPr>
              <a:defRPr sz="1200"/>
            </a:lvl1pPr>
          </a:lstStyle>
          <a:p>
            <a:pPr algn="ctr" defTabSz="410766" hangingPunct="0"/>
            <a:fld id="{86CB4B4D-7CA3-9044-876B-883B54F8677D}" type="slidenum">
              <a:rPr lang="uk-UA" kern="0" smtClean="0">
                <a:solidFill>
                  <a:srgbClr val="000000"/>
                </a:solidFill>
                <a:sym typeface="Helvetica Light"/>
              </a:rPr>
              <a:pPr algn="ctr" defTabSz="410766" hangingPunct="0"/>
              <a:t>‹#›</a:t>
            </a:fld>
            <a:endParaRPr lang="uk-UA" kern="0">
              <a:solidFill>
                <a:srgbClr val="000000"/>
              </a:solidFill>
              <a:sym typeface="Helvetica Light"/>
            </a:endParaRPr>
          </a:p>
        </p:txBody>
      </p:sp>
    </p:spTree>
    <p:extLst>
      <p:ext uri="{BB962C8B-B14F-4D97-AF65-F5344CB8AC3E}">
        <p14:creationId xmlns:p14="http://schemas.microsoft.com/office/powerpoint/2010/main" val="84050567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ransition spd="med"/>
  <p:txStyles>
    <p:titleStyle>
      <a:lvl1pPr marL="0" marR="0" indent="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1pPr>
      <a:lvl2pPr marL="0" marR="0" indent="1143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2pPr>
      <a:lvl3pPr marL="0" marR="0" indent="2286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3pPr>
      <a:lvl4pPr marL="0" marR="0" indent="3429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4pPr>
      <a:lvl5pPr marL="0" marR="0" indent="4572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5pPr>
      <a:lvl6pPr marL="0" marR="0" indent="5715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6pPr>
      <a:lvl7pPr marL="0" marR="0" indent="6858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7pPr>
      <a:lvl8pPr marL="0" marR="0" indent="8001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8pPr>
      <a:lvl9pPr marL="0" marR="0" indent="9144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9pPr>
    </p:titleStyle>
    <p:bodyStyle>
      <a:lvl1pPr marL="308681" marR="0" indent="-308681" algn="l" defTabSz="410766" latinLnBrk="0">
        <a:lnSpc>
          <a:spcPct val="100000"/>
        </a:lnSpc>
        <a:spcBef>
          <a:spcPts val="2950"/>
        </a:spcBef>
        <a:spcAft>
          <a:spcPts val="0"/>
        </a:spcAft>
        <a:buClrTx/>
        <a:buSzPct val="75000"/>
        <a:buFontTx/>
        <a:buChar char="•"/>
        <a:tabLst/>
        <a:defRPr sz="2200" b="0" i="0" u="none" strike="noStrike" cap="none" spc="0" baseline="0">
          <a:ln>
            <a:noFill/>
          </a:ln>
          <a:solidFill>
            <a:srgbClr val="FFFFFF"/>
          </a:solidFill>
          <a:uFillTx/>
          <a:latin typeface="Avenir Book"/>
          <a:ea typeface="Avenir Book"/>
          <a:cs typeface="Avenir Book"/>
          <a:sym typeface="Avenir Book"/>
        </a:defRPr>
      </a:lvl1pPr>
      <a:lvl2pPr marL="493889" marR="0" indent="-271639" algn="l" defTabSz="410766" latinLnBrk="0">
        <a:lnSpc>
          <a:spcPct val="100000"/>
        </a:lnSpc>
        <a:spcBef>
          <a:spcPts val="2950"/>
        </a:spcBef>
        <a:spcAft>
          <a:spcPts val="0"/>
        </a:spcAft>
        <a:buClrTx/>
        <a:buSzPct val="75000"/>
        <a:buFontTx/>
        <a:buChar char="•"/>
        <a:tabLst/>
        <a:defRPr sz="2200" b="0" i="0" u="none" strike="noStrike" cap="none" spc="0" baseline="0">
          <a:ln>
            <a:noFill/>
          </a:ln>
          <a:solidFill>
            <a:srgbClr val="FFFFFF"/>
          </a:solidFill>
          <a:uFillTx/>
          <a:latin typeface="Avenir Book"/>
          <a:ea typeface="Avenir Book"/>
          <a:cs typeface="Avenir Book"/>
          <a:sym typeface="Avenir Book"/>
        </a:defRPr>
      </a:lvl2pPr>
      <a:lvl3pPr marL="716139" marR="0" indent="-271639" algn="l" defTabSz="410766" latinLnBrk="0">
        <a:lnSpc>
          <a:spcPct val="100000"/>
        </a:lnSpc>
        <a:spcBef>
          <a:spcPts val="2950"/>
        </a:spcBef>
        <a:spcAft>
          <a:spcPts val="0"/>
        </a:spcAft>
        <a:buClrTx/>
        <a:buSzPct val="75000"/>
        <a:buFontTx/>
        <a:buChar char="•"/>
        <a:tabLst/>
        <a:defRPr sz="2200" b="0" i="0" u="none" strike="noStrike" cap="none" spc="0" baseline="0">
          <a:ln>
            <a:noFill/>
          </a:ln>
          <a:solidFill>
            <a:srgbClr val="FFFFFF"/>
          </a:solidFill>
          <a:uFillTx/>
          <a:latin typeface="Avenir Book"/>
          <a:ea typeface="Avenir Book"/>
          <a:cs typeface="Avenir Book"/>
          <a:sym typeface="Avenir Book"/>
        </a:defRPr>
      </a:lvl3pPr>
      <a:lvl4pPr marL="938389" marR="0" indent="-271639" algn="l" defTabSz="410766" latinLnBrk="0">
        <a:lnSpc>
          <a:spcPct val="100000"/>
        </a:lnSpc>
        <a:spcBef>
          <a:spcPts val="2950"/>
        </a:spcBef>
        <a:spcAft>
          <a:spcPts val="0"/>
        </a:spcAft>
        <a:buClrTx/>
        <a:buSzPct val="75000"/>
        <a:buFontTx/>
        <a:buChar char="•"/>
        <a:tabLst/>
        <a:defRPr sz="2200" b="0" i="0" u="none" strike="noStrike" cap="none" spc="0" baseline="0">
          <a:ln>
            <a:noFill/>
          </a:ln>
          <a:solidFill>
            <a:srgbClr val="FFFFFF"/>
          </a:solidFill>
          <a:uFillTx/>
          <a:latin typeface="Avenir Book"/>
          <a:ea typeface="Avenir Book"/>
          <a:cs typeface="Avenir Book"/>
          <a:sym typeface="Avenir Book"/>
        </a:defRPr>
      </a:lvl4pPr>
      <a:lvl5pPr marL="1160639" marR="0" indent="-271639" algn="l" defTabSz="410766" latinLnBrk="0">
        <a:lnSpc>
          <a:spcPct val="100000"/>
        </a:lnSpc>
        <a:spcBef>
          <a:spcPts val="2950"/>
        </a:spcBef>
        <a:spcAft>
          <a:spcPts val="0"/>
        </a:spcAft>
        <a:buClrTx/>
        <a:buSzPct val="75000"/>
        <a:buFontTx/>
        <a:buChar char="•"/>
        <a:tabLst/>
        <a:defRPr sz="2200" b="0" i="0" u="none" strike="noStrike" cap="none" spc="0" baseline="0">
          <a:ln>
            <a:noFill/>
          </a:ln>
          <a:solidFill>
            <a:srgbClr val="FFFFFF"/>
          </a:solidFill>
          <a:uFillTx/>
          <a:latin typeface="Avenir Book"/>
          <a:ea typeface="Avenir Book"/>
          <a:cs typeface="Avenir Book"/>
          <a:sym typeface="Avenir Book"/>
        </a:defRPr>
      </a:lvl5pPr>
      <a:lvl6pPr marL="1382889" marR="0" indent="-271639" algn="l" defTabSz="410766" latinLnBrk="0">
        <a:lnSpc>
          <a:spcPct val="100000"/>
        </a:lnSpc>
        <a:spcBef>
          <a:spcPts val="2950"/>
        </a:spcBef>
        <a:spcAft>
          <a:spcPts val="0"/>
        </a:spcAft>
        <a:buClrTx/>
        <a:buSzPct val="75000"/>
        <a:buFontTx/>
        <a:buChar char="•"/>
        <a:tabLst/>
        <a:defRPr sz="2200" b="0" i="0" u="none" strike="noStrike" cap="none" spc="0" baseline="0">
          <a:ln>
            <a:noFill/>
          </a:ln>
          <a:solidFill>
            <a:srgbClr val="FFFFFF"/>
          </a:solidFill>
          <a:uFillTx/>
          <a:latin typeface="Avenir Book"/>
          <a:ea typeface="Avenir Book"/>
          <a:cs typeface="Avenir Book"/>
          <a:sym typeface="Avenir Book"/>
        </a:defRPr>
      </a:lvl6pPr>
      <a:lvl7pPr marL="1605139" marR="0" indent="-271639" algn="l" defTabSz="410766" latinLnBrk="0">
        <a:lnSpc>
          <a:spcPct val="100000"/>
        </a:lnSpc>
        <a:spcBef>
          <a:spcPts val="2950"/>
        </a:spcBef>
        <a:spcAft>
          <a:spcPts val="0"/>
        </a:spcAft>
        <a:buClrTx/>
        <a:buSzPct val="75000"/>
        <a:buFontTx/>
        <a:buChar char="•"/>
        <a:tabLst/>
        <a:defRPr sz="2200" b="0" i="0" u="none" strike="noStrike" cap="none" spc="0" baseline="0">
          <a:ln>
            <a:noFill/>
          </a:ln>
          <a:solidFill>
            <a:srgbClr val="FFFFFF"/>
          </a:solidFill>
          <a:uFillTx/>
          <a:latin typeface="Avenir Book"/>
          <a:ea typeface="Avenir Book"/>
          <a:cs typeface="Avenir Book"/>
          <a:sym typeface="Avenir Book"/>
        </a:defRPr>
      </a:lvl7pPr>
      <a:lvl8pPr marL="1827389" marR="0" indent="-271639" algn="l" defTabSz="410766" latinLnBrk="0">
        <a:lnSpc>
          <a:spcPct val="100000"/>
        </a:lnSpc>
        <a:spcBef>
          <a:spcPts val="2950"/>
        </a:spcBef>
        <a:spcAft>
          <a:spcPts val="0"/>
        </a:spcAft>
        <a:buClrTx/>
        <a:buSzPct val="75000"/>
        <a:buFontTx/>
        <a:buChar char="•"/>
        <a:tabLst/>
        <a:defRPr sz="2200" b="0" i="0" u="none" strike="noStrike" cap="none" spc="0" baseline="0">
          <a:ln>
            <a:noFill/>
          </a:ln>
          <a:solidFill>
            <a:srgbClr val="FFFFFF"/>
          </a:solidFill>
          <a:uFillTx/>
          <a:latin typeface="Avenir Book"/>
          <a:ea typeface="Avenir Book"/>
          <a:cs typeface="Avenir Book"/>
          <a:sym typeface="Avenir Book"/>
        </a:defRPr>
      </a:lvl8pPr>
      <a:lvl9pPr marL="2049639" marR="0" indent="-271639" algn="l" defTabSz="410766" latinLnBrk="0">
        <a:lnSpc>
          <a:spcPct val="100000"/>
        </a:lnSpc>
        <a:spcBef>
          <a:spcPts val="2950"/>
        </a:spcBef>
        <a:spcAft>
          <a:spcPts val="0"/>
        </a:spcAft>
        <a:buClrTx/>
        <a:buSzPct val="75000"/>
        <a:buFontTx/>
        <a:buChar char="•"/>
        <a:tabLst/>
        <a:defRPr sz="2200" b="0" i="0" u="none" strike="noStrike" cap="none" spc="0" baseline="0">
          <a:ln>
            <a:noFill/>
          </a:ln>
          <a:solidFill>
            <a:srgbClr val="FFFFFF"/>
          </a:solidFill>
          <a:uFillTx/>
          <a:latin typeface="Avenir Book"/>
          <a:ea typeface="Avenir Book"/>
          <a:cs typeface="Avenir Book"/>
          <a:sym typeface="Avenir Book"/>
        </a:defRPr>
      </a:lvl9pPr>
    </p:bodyStyle>
    <p:otherStyle>
      <a:lvl1pPr marL="0" marR="0" indent="0" algn="ctr" defTabSz="410766"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300" algn="ctr" defTabSz="410766"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600" algn="ctr" defTabSz="410766"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900" algn="ctr" defTabSz="410766"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200" algn="ctr" defTabSz="410766"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500" algn="ctr" defTabSz="410766"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800" algn="ctr" defTabSz="410766"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100" algn="ctr" defTabSz="410766"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400" algn="ctr" defTabSz="410766"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xml"/><Relationship Id="rId3"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tiff"/><Relationship Id="rId1" Type="http://schemas.openxmlformats.org/officeDocument/2006/relationships/slideLayout" Target="../slideLayouts/slideLayout45.xml"/><Relationship Id="rId2" Type="http://schemas.openxmlformats.org/officeDocument/2006/relationships/image" Target="../media/image17.tiff"/></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hyperlink" Target="https://www.gsb.stanford.edu/insights/andrew-ng-why-ai-new-electricity" TargetMode="External"/><Relationship Id="rId6" Type="http://schemas.openxmlformats.org/officeDocument/2006/relationships/image" Target="../media/image22.tiff"/><Relationship Id="rId1" Type="http://schemas.openxmlformats.org/officeDocument/2006/relationships/slideLayout" Target="../slideLayouts/slideLayout38.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5" Type="http://schemas.openxmlformats.org/officeDocument/2006/relationships/image" Target="../media/image25.tiff"/><Relationship Id="rId1" Type="http://schemas.openxmlformats.org/officeDocument/2006/relationships/slideLayout" Target="../slideLayouts/slideLayout50.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xml"/><Relationship Id="rId3"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tiff"/></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8.xml"/><Relationship Id="rId2"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hyperlink" Target="http://www.weforum.org/" TargetMode="External"/><Relationship Id="rId6" Type="http://schemas.openxmlformats.org/officeDocument/2006/relationships/image" Target="../media/image9.tiff"/><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hyperlink" Target="https://shift.newco.co/the-end-of-tech-companies-b093e82d1118#.a1x3955x2" TargetMode="External"/><Relationship Id="rId6" Type="http://schemas.openxmlformats.org/officeDocument/2006/relationships/image" Target="../media/image10.tiff"/><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1.jpeg"/><Relationship Id="rId3"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microsoft.com/office/2007/relationships/hdphoto" Target="../media/hdphoto2.wdp"/><Relationship Id="rId5" Type="http://schemas.openxmlformats.org/officeDocument/2006/relationships/image" Target="../media/image14.png"/><Relationship Id="rId6" Type="http://schemas.microsoft.com/office/2007/relationships/hdphoto" Target="../media/hdphoto3.wdp"/><Relationship Id="rId7" Type="http://schemas.openxmlformats.org/officeDocument/2006/relationships/image" Target="../media/image15.png"/><Relationship Id="rId8" Type="http://schemas.microsoft.com/office/2007/relationships/hdphoto" Target="../media/hdphoto4.wdp"/><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102057"/>
            </a:gs>
            <a:gs pos="52000">
              <a:srgbClr val="1F58A0"/>
            </a:gs>
            <a:gs pos="100000">
              <a:srgbClr val="329FFC"/>
            </a:gs>
          </a:gsLst>
          <a:lin ang="13500000" scaled="1"/>
          <a:tileRect/>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52037" y="4342379"/>
            <a:ext cx="3571298" cy="1148808"/>
          </a:xfrm>
          <a:prstGeom prst="rect">
            <a:avLst/>
          </a:prstGeom>
        </p:spPr>
      </p:pic>
      <p:sp>
        <p:nvSpPr>
          <p:cNvPr id="6" name="TextBox 5"/>
          <p:cNvSpPr txBox="1"/>
          <p:nvPr/>
        </p:nvSpPr>
        <p:spPr>
          <a:xfrm>
            <a:off x="1158105" y="3813515"/>
            <a:ext cx="432174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venir Heavy"/>
                <a:ea typeface="Open Sans" charset="0"/>
                <a:cs typeface="Open Sans" charset="0"/>
              </a:rPr>
              <a:t>Robin </a:t>
            </a:r>
            <a:r>
              <a:rPr kumimoji="0" lang="en-US" sz="2800" b="1" i="0" u="none" strike="noStrike" kern="1200" cap="none" spc="0" normalizeH="0" baseline="0" noProof="0" dirty="0" err="1">
                <a:ln>
                  <a:noFill/>
                </a:ln>
                <a:solidFill>
                  <a:srgbClr val="FFFFFF"/>
                </a:solidFill>
                <a:effectLst/>
                <a:uLnTx/>
                <a:uFillTx/>
                <a:latin typeface="Avenir Heavy"/>
                <a:ea typeface="Open Sans" charset="0"/>
                <a:cs typeface="Open Sans" charset="0"/>
              </a:rPr>
              <a:t>Grosset</a:t>
            </a:r>
            <a:r>
              <a:rPr kumimoji="0" lang="en-US" sz="2800" b="1" i="0" u="none" strike="noStrike" kern="1200" cap="none" spc="0" normalizeH="0" baseline="0" noProof="0" dirty="0">
                <a:ln>
                  <a:noFill/>
                </a:ln>
                <a:solidFill>
                  <a:srgbClr val="FFFFFF"/>
                </a:solidFill>
                <a:effectLst/>
                <a:uLnTx/>
                <a:uFillTx/>
                <a:latin typeface="Avenir Heavy"/>
                <a:ea typeface="Open Sans" charset="0"/>
                <a:cs typeface="Open Sans" charset="0"/>
              </a:rPr>
              <a:t>, CTO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Open Sans" charset="0"/>
              <a:ea typeface="Open Sans" charset="0"/>
              <a:cs typeface="Open Sans" charset="0"/>
            </a:endParaRPr>
          </a:p>
        </p:txBody>
      </p:sp>
      <p:sp>
        <p:nvSpPr>
          <p:cNvPr id="7" name="TextBox 6"/>
          <p:cNvSpPr txBox="1"/>
          <p:nvPr/>
        </p:nvSpPr>
        <p:spPr>
          <a:xfrm>
            <a:off x="4878840" y="6222010"/>
            <a:ext cx="568327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venir Heavy"/>
                <a:ea typeface="Open Sans" charset="0"/>
                <a:cs typeface="Open Sans" charset="0"/>
              </a:rPr>
              <a:t>www.mindbridge.a</a:t>
            </a:r>
            <a:r>
              <a:rPr kumimoji="0" lang="en-US" sz="2000" b="0" i="0" u="none" strike="noStrike" kern="1200" cap="none" spc="0" normalizeH="0" baseline="0" noProof="0" dirty="0">
                <a:ln>
                  <a:noFill/>
                </a:ln>
                <a:solidFill>
                  <a:srgbClr val="FFFFFF"/>
                </a:solidFill>
                <a:effectLst/>
                <a:uLnTx/>
                <a:uFillTx/>
                <a:latin typeface="Avenir Heavy"/>
                <a:ea typeface="Open Sans" charset="0"/>
                <a:cs typeface="Open Sans" charset="0"/>
              </a:rPr>
              <a:t>i</a:t>
            </a:r>
          </a:p>
        </p:txBody>
      </p:sp>
      <p:sp>
        <p:nvSpPr>
          <p:cNvPr id="8" name="TextBox 7"/>
          <p:cNvSpPr txBox="1"/>
          <p:nvPr/>
        </p:nvSpPr>
        <p:spPr>
          <a:xfrm>
            <a:off x="926465" y="660389"/>
            <a:ext cx="10501162" cy="1569660"/>
          </a:xfrm>
          <a:prstGeom prst="rect">
            <a:avLst/>
          </a:prstGeom>
          <a:noFill/>
        </p:spPr>
        <p:txBody>
          <a:bodyPr wrap="square" rtlCol="0">
            <a:spAutoFit/>
          </a:bodyPr>
          <a:lstStyle/>
          <a:p>
            <a:pPr lvl="0"/>
            <a:r>
              <a:rPr lang="en-CA" sz="4800" b="1" dirty="0" smtClean="0">
                <a:solidFill>
                  <a:srgbClr val="FFFFFF"/>
                </a:solidFill>
                <a:latin typeface="Avenir Heavy"/>
              </a:rPr>
              <a:t>How </a:t>
            </a:r>
            <a:r>
              <a:rPr lang="en-CA" sz="4800" b="1" dirty="0">
                <a:solidFill>
                  <a:srgbClr val="FFFFFF"/>
                </a:solidFill>
                <a:latin typeface="Avenir Heavy"/>
              </a:rPr>
              <a:t>AI is driving </a:t>
            </a:r>
            <a:r>
              <a:rPr lang="en-CA" sz="4800" b="1" dirty="0" smtClean="0">
                <a:solidFill>
                  <a:srgbClr val="FFFFFF"/>
                </a:solidFill>
                <a:latin typeface="Avenir Heavy"/>
              </a:rPr>
              <a:t>change</a:t>
            </a:r>
            <a:r>
              <a:rPr lang="en-US" sz="4800" b="1" dirty="0">
                <a:solidFill>
                  <a:srgbClr val="FFFFFF"/>
                </a:solidFill>
                <a:latin typeface="Avenir Heavy"/>
                <a:ea typeface="Open Sans Semibold" charset="0"/>
                <a:cs typeface="Open Sans Semibold" charset="0"/>
              </a:rPr>
              <a:t> </a:t>
            </a:r>
            <a:r>
              <a:rPr lang="en-US" sz="4800" b="1" dirty="0" smtClean="0">
                <a:solidFill>
                  <a:srgbClr val="FFFFFF"/>
                </a:solidFill>
                <a:latin typeface="Avenir Heavy"/>
                <a:ea typeface="Open Sans Semibold" charset="0"/>
                <a:cs typeface="Open Sans Semibold" charset="0"/>
              </a:rPr>
              <a:t>across information security and finance. </a:t>
            </a:r>
            <a:endParaRPr lang="en-CA" sz="4800" b="1" dirty="0" smtClean="0">
              <a:solidFill>
                <a:srgbClr val="FFFFFF"/>
              </a:solidFill>
              <a:latin typeface="Avenir Heavy"/>
            </a:endParaRPr>
          </a:p>
        </p:txBody>
      </p:sp>
      <p:grpSp>
        <p:nvGrpSpPr>
          <p:cNvPr id="10" name="Group 269"/>
          <p:cNvGrpSpPr/>
          <p:nvPr/>
        </p:nvGrpSpPr>
        <p:grpSpPr>
          <a:xfrm>
            <a:off x="289952" y="-49089"/>
            <a:ext cx="5151117" cy="7813643"/>
            <a:chOff x="0" y="0"/>
            <a:chExt cx="10302232" cy="15627283"/>
          </a:xfrm>
        </p:grpSpPr>
        <p:sp>
          <p:nvSpPr>
            <p:cNvPr id="11" name="Shape 158"/>
            <p:cNvSpPr>
              <a:spLocks/>
            </p:cNvSpPr>
            <p:nvPr/>
          </p:nvSpPr>
          <p:spPr>
            <a:xfrm>
              <a:off x="2824979" y="4724970"/>
              <a:ext cx="2026345" cy="1148939"/>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Shape 159"/>
            <p:cNvSpPr>
              <a:spLocks/>
            </p:cNvSpPr>
            <p:nvPr/>
          </p:nvSpPr>
          <p:spPr>
            <a:xfrm>
              <a:off x="6317350" y="7292888"/>
              <a:ext cx="1323681" cy="596836"/>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 name="Shape 160"/>
            <p:cNvSpPr>
              <a:spLocks/>
            </p:cNvSpPr>
            <p:nvPr/>
          </p:nvSpPr>
          <p:spPr>
            <a:xfrm>
              <a:off x="1181512" y="4724970"/>
              <a:ext cx="1884206" cy="1147234"/>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 name="Shape 161"/>
            <p:cNvSpPr>
              <a:spLocks/>
            </p:cNvSpPr>
            <p:nvPr/>
          </p:nvSpPr>
          <p:spPr>
            <a:xfrm>
              <a:off x="51627" y="5033119"/>
              <a:ext cx="2747828" cy="2272608"/>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Shape 162"/>
            <p:cNvSpPr>
              <a:spLocks/>
            </p:cNvSpPr>
            <p:nvPr/>
          </p:nvSpPr>
          <p:spPr>
            <a:xfrm>
              <a:off x="770645" y="4724970"/>
              <a:ext cx="2320557" cy="3750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Shape 163"/>
            <p:cNvSpPr>
              <a:spLocks/>
            </p:cNvSpPr>
            <p:nvPr/>
          </p:nvSpPr>
          <p:spPr>
            <a:xfrm>
              <a:off x="3235847" y="7498322"/>
              <a:ext cx="3230566" cy="2272003"/>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Shape 164"/>
            <p:cNvSpPr>
              <a:spLocks/>
            </p:cNvSpPr>
            <p:nvPr/>
          </p:nvSpPr>
          <p:spPr>
            <a:xfrm>
              <a:off x="51627" y="5854852"/>
              <a:ext cx="3153980" cy="1680981"/>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 name="Shape 165"/>
            <p:cNvSpPr>
              <a:spLocks/>
            </p:cNvSpPr>
            <p:nvPr/>
          </p:nvSpPr>
          <p:spPr>
            <a:xfrm>
              <a:off x="51627" y="7292888"/>
              <a:ext cx="3148659" cy="2146822"/>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Shape 166"/>
            <p:cNvSpPr>
              <a:spLocks/>
            </p:cNvSpPr>
            <p:nvPr/>
          </p:nvSpPr>
          <p:spPr>
            <a:xfrm>
              <a:off x="6009199" y="6779305"/>
              <a:ext cx="1648882" cy="721422"/>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Shape 167"/>
            <p:cNvSpPr>
              <a:spLocks/>
            </p:cNvSpPr>
            <p:nvPr/>
          </p:nvSpPr>
          <p:spPr>
            <a:xfrm>
              <a:off x="6009199" y="4519536"/>
              <a:ext cx="1881699" cy="2895123"/>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Shape 168"/>
            <p:cNvSpPr>
              <a:spLocks/>
            </p:cNvSpPr>
            <p:nvPr/>
          </p:nvSpPr>
          <p:spPr>
            <a:xfrm>
              <a:off x="4776598" y="4622251"/>
              <a:ext cx="3146399" cy="2187149"/>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Shape 169"/>
            <p:cNvSpPr>
              <a:spLocks/>
            </p:cNvSpPr>
            <p:nvPr/>
          </p:nvSpPr>
          <p:spPr>
            <a:xfrm>
              <a:off x="976079" y="9758089"/>
              <a:ext cx="2493039" cy="2187148"/>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Shape 170"/>
            <p:cNvSpPr>
              <a:spLocks/>
            </p:cNvSpPr>
            <p:nvPr/>
          </p:nvSpPr>
          <p:spPr>
            <a:xfrm>
              <a:off x="873362" y="11709704"/>
              <a:ext cx="2292874" cy="641282"/>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 name="Shape 171"/>
            <p:cNvSpPr>
              <a:spLocks/>
            </p:cNvSpPr>
            <p:nvPr/>
          </p:nvSpPr>
          <p:spPr>
            <a:xfrm>
              <a:off x="8166250" y="13353175"/>
              <a:ext cx="1265605" cy="1334620"/>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5" name="Shape 172"/>
            <p:cNvSpPr>
              <a:spLocks/>
            </p:cNvSpPr>
            <p:nvPr/>
          </p:nvSpPr>
          <p:spPr>
            <a:xfrm>
              <a:off x="7036365" y="13250456"/>
              <a:ext cx="2498904" cy="634153"/>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6" name="Shape 173"/>
            <p:cNvSpPr>
              <a:spLocks/>
            </p:cNvSpPr>
            <p:nvPr/>
          </p:nvSpPr>
          <p:spPr>
            <a:xfrm>
              <a:off x="8063534" y="2465201"/>
              <a:ext cx="2171494" cy="222245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Shape 174"/>
            <p:cNvSpPr>
              <a:spLocks/>
            </p:cNvSpPr>
            <p:nvPr/>
          </p:nvSpPr>
          <p:spPr>
            <a:xfrm>
              <a:off x="7652664" y="4622251"/>
              <a:ext cx="2649569" cy="2802648"/>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8" name="Shape 175"/>
            <p:cNvSpPr>
              <a:spLocks/>
            </p:cNvSpPr>
            <p:nvPr/>
          </p:nvSpPr>
          <p:spPr>
            <a:xfrm>
              <a:off x="7858098" y="2465201"/>
              <a:ext cx="508870" cy="2267093"/>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9" name="Shape 176"/>
            <p:cNvSpPr>
              <a:spLocks/>
            </p:cNvSpPr>
            <p:nvPr/>
          </p:nvSpPr>
          <p:spPr>
            <a:xfrm>
              <a:off x="7652664" y="4622251"/>
              <a:ext cx="778399" cy="2874766"/>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0" name="Shape 177"/>
            <p:cNvSpPr>
              <a:spLocks/>
            </p:cNvSpPr>
            <p:nvPr/>
          </p:nvSpPr>
          <p:spPr>
            <a:xfrm>
              <a:off x="4468448" y="6779305"/>
              <a:ext cx="1959846" cy="1144933"/>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1" name="Shape 178"/>
            <p:cNvSpPr>
              <a:spLocks/>
            </p:cNvSpPr>
            <p:nvPr/>
          </p:nvSpPr>
          <p:spPr>
            <a:xfrm>
              <a:off x="4468448" y="6779305"/>
              <a:ext cx="1906074" cy="585106"/>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2" name="Shape 179"/>
            <p:cNvSpPr>
              <a:spLocks/>
            </p:cNvSpPr>
            <p:nvPr/>
          </p:nvSpPr>
          <p:spPr>
            <a:xfrm>
              <a:off x="3133131" y="6779305"/>
              <a:ext cx="3256747" cy="1129988"/>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3" name="Shape 180"/>
            <p:cNvSpPr>
              <a:spLocks/>
            </p:cNvSpPr>
            <p:nvPr/>
          </p:nvSpPr>
          <p:spPr>
            <a:xfrm>
              <a:off x="4468448" y="4827686"/>
              <a:ext cx="1563021" cy="202263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4" name="Shape 181"/>
            <p:cNvSpPr>
              <a:spLocks/>
            </p:cNvSpPr>
            <p:nvPr/>
          </p:nvSpPr>
          <p:spPr>
            <a:xfrm>
              <a:off x="2824979" y="4827686"/>
              <a:ext cx="2013865" cy="2019730"/>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5" name="Shape 182"/>
            <p:cNvSpPr>
              <a:spLocks/>
            </p:cNvSpPr>
            <p:nvPr/>
          </p:nvSpPr>
          <p:spPr>
            <a:xfrm>
              <a:off x="2824979" y="5854852"/>
              <a:ext cx="1728980" cy="1687103"/>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6" name="Shape 183"/>
            <p:cNvSpPr>
              <a:spLocks/>
            </p:cNvSpPr>
            <p:nvPr/>
          </p:nvSpPr>
          <p:spPr>
            <a:xfrm>
              <a:off x="3235847" y="9758089"/>
              <a:ext cx="712999" cy="2214831"/>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7" name="Shape 184"/>
            <p:cNvSpPr>
              <a:spLocks/>
            </p:cNvSpPr>
            <p:nvPr/>
          </p:nvSpPr>
          <p:spPr>
            <a:xfrm>
              <a:off x="8166250" y="13866756"/>
              <a:ext cx="597145" cy="1487894"/>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8" name="Shape 185"/>
            <p:cNvSpPr>
              <a:spLocks/>
            </p:cNvSpPr>
            <p:nvPr/>
          </p:nvSpPr>
          <p:spPr>
            <a:xfrm>
              <a:off x="7036365" y="13250456"/>
              <a:ext cx="1297601" cy="2110203"/>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9" name="Shape 186"/>
            <p:cNvSpPr>
              <a:spLocks/>
            </p:cNvSpPr>
            <p:nvPr/>
          </p:nvSpPr>
          <p:spPr>
            <a:xfrm>
              <a:off x="8268969" y="14791211"/>
              <a:ext cx="676288" cy="656125"/>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0" name="Shape 187"/>
            <p:cNvSpPr>
              <a:spLocks/>
            </p:cNvSpPr>
            <p:nvPr/>
          </p:nvSpPr>
          <p:spPr>
            <a:xfrm>
              <a:off x="8268969" y="14585773"/>
              <a:ext cx="563444" cy="740784"/>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1" name="Shape 188"/>
            <p:cNvSpPr>
              <a:spLocks/>
            </p:cNvSpPr>
            <p:nvPr/>
          </p:nvSpPr>
          <p:spPr>
            <a:xfrm>
              <a:off x="6728214" y="2465201"/>
              <a:ext cx="1383369" cy="2143309"/>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2" name="Shape 189"/>
            <p:cNvSpPr>
              <a:spLocks/>
            </p:cNvSpPr>
            <p:nvPr/>
          </p:nvSpPr>
          <p:spPr>
            <a:xfrm>
              <a:off x="6728214" y="1746186"/>
              <a:ext cx="1389686" cy="1332710"/>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3" name="Shape 190"/>
            <p:cNvSpPr>
              <a:spLocks/>
            </p:cNvSpPr>
            <p:nvPr/>
          </p:nvSpPr>
          <p:spPr>
            <a:xfrm>
              <a:off x="4776598" y="3081500"/>
              <a:ext cx="3151114" cy="1740772"/>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4" name="Shape 191"/>
            <p:cNvSpPr>
              <a:spLocks/>
            </p:cNvSpPr>
            <p:nvPr/>
          </p:nvSpPr>
          <p:spPr>
            <a:xfrm>
              <a:off x="5187463" y="1746186"/>
              <a:ext cx="2018826" cy="1327697"/>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5" name="Shape 192"/>
            <p:cNvSpPr>
              <a:spLocks/>
            </p:cNvSpPr>
            <p:nvPr/>
          </p:nvSpPr>
          <p:spPr>
            <a:xfrm>
              <a:off x="4776598" y="2054334"/>
              <a:ext cx="1968773" cy="2768340"/>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6" name="Shape 193"/>
            <p:cNvSpPr>
              <a:spLocks/>
            </p:cNvSpPr>
            <p:nvPr/>
          </p:nvSpPr>
          <p:spPr>
            <a:xfrm>
              <a:off x="2414113" y="7498322"/>
              <a:ext cx="1061218" cy="2288961"/>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7" name="Shape 194"/>
            <p:cNvSpPr>
              <a:spLocks/>
            </p:cNvSpPr>
            <p:nvPr/>
          </p:nvSpPr>
          <p:spPr>
            <a:xfrm>
              <a:off x="1386947" y="7498322"/>
              <a:ext cx="1855076" cy="1985824"/>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8" name="Shape 195"/>
            <p:cNvSpPr>
              <a:spLocks/>
            </p:cNvSpPr>
            <p:nvPr/>
          </p:nvSpPr>
          <p:spPr>
            <a:xfrm>
              <a:off x="976079" y="9347223"/>
              <a:ext cx="2505078" cy="2449959"/>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9" name="Shape 196"/>
            <p:cNvSpPr>
              <a:spLocks/>
            </p:cNvSpPr>
            <p:nvPr/>
          </p:nvSpPr>
          <p:spPr>
            <a:xfrm>
              <a:off x="359779" y="9347223"/>
              <a:ext cx="2013763" cy="1326793"/>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0" name="Shape 197"/>
            <p:cNvSpPr>
              <a:spLocks/>
            </p:cNvSpPr>
            <p:nvPr/>
          </p:nvSpPr>
          <p:spPr>
            <a:xfrm>
              <a:off x="462497" y="9347223"/>
              <a:ext cx="1985320" cy="2448552"/>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1" name="Shape 198"/>
            <p:cNvSpPr>
              <a:spLocks/>
            </p:cNvSpPr>
            <p:nvPr/>
          </p:nvSpPr>
          <p:spPr>
            <a:xfrm>
              <a:off x="8268969" y="14996644"/>
              <a:ext cx="1136911" cy="630640"/>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2" name="Shape 199"/>
            <p:cNvSpPr>
              <a:spLocks/>
            </p:cNvSpPr>
            <p:nvPr/>
          </p:nvSpPr>
          <p:spPr>
            <a:xfrm>
              <a:off x="6420067" y="7395604"/>
              <a:ext cx="3320945" cy="2541737"/>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3" name="Shape 200"/>
            <p:cNvSpPr>
              <a:spLocks/>
            </p:cNvSpPr>
            <p:nvPr/>
          </p:nvSpPr>
          <p:spPr>
            <a:xfrm>
              <a:off x="51627" y="10579823"/>
              <a:ext cx="936737" cy="1873483"/>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4" name="Shape 201"/>
            <p:cNvSpPr>
              <a:spLocks/>
            </p:cNvSpPr>
            <p:nvPr/>
          </p:nvSpPr>
          <p:spPr>
            <a:xfrm>
              <a:off x="5701048" y="7909186"/>
              <a:ext cx="4017787" cy="2072691"/>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5" name="Shape 202"/>
            <p:cNvSpPr>
              <a:spLocks/>
            </p:cNvSpPr>
            <p:nvPr/>
          </p:nvSpPr>
          <p:spPr>
            <a:xfrm>
              <a:off x="3441281" y="7909186"/>
              <a:ext cx="3005616" cy="2077406"/>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6" name="Shape 203"/>
            <p:cNvSpPr>
              <a:spLocks/>
            </p:cNvSpPr>
            <p:nvPr/>
          </p:nvSpPr>
          <p:spPr>
            <a:xfrm>
              <a:off x="976079" y="11709704"/>
              <a:ext cx="1839720" cy="1237923"/>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7" name="Shape 204"/>
            <p:cNvSpPr>
              <a:spLocks/>
            </p:cNvSpPr>
            <p:nvPr/>
          </p:nvSpPr>
          <p:spPr>
            <a:xfrm>
              <a:off x="51627" y="11709704"/>
              <a:ext cx="1259483" cy="1241230"/>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8" name="Shape 205"/>
            <p:cNvSpPr>
              <a:spLocks/>
            </p:cNvSpPr>
            <p:nvPr/>
          </p:nvSpPr>
          <p:spPr>
            <a:xfrm>
              <a:off x="51627" y="12428725"/>
              <a:ext cx="1263397" cy="964778"/>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9" name="Shape 206"/>
            <p:cNvSpPr>
              <a:spLocks/>
            </p:cNvSpPr>
            <p:nvPr/>
          </p:nvSpPr>
          <p:spPr>
            <a:xfrm>
              <a:off x="4879314" y="13045023"/>
              <a:ext cx="2174905" cy="84490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0" name="Shape 207"/>
            <p:cNvSpPr>
              <a:spLocks/>
            </p:cNvSpPr>
            <p:nvPr/>
          </p:nvSpPr>
          <p:spPr>
            <a:xfrm>
              <a:off x="3235847" y="11196122"/>
              <a:ext cx="1730490" cy="1809284"/>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1" name="Shape 208"/>
            <p:cNvSpPr>
              <a:spLocks/>
            </p:cNvSpPr>
            <p:nvPr/>
          </p:nvSpPr>
          <p:spPr>
            <a:xfrm>
              <a:off x="2722261" y="11915140"/>
              <a:ext cx="2172953" cy="11459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2" name="Shape 209"/>
            <p:cNvSpPr>
              <a:spLocks/>
            </p:cNvSpPr>
            <p:nvPr/>
          </p:nvSpPr>
          <p:spPr>
            <a:xfrm>
              <a:off x="3543997" y="2054334"/>
              <a:ext cx="1736356" cy="2774657"/>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3" name="Shape 210"/>
            <p:cNvSpPr>
              <a:spLocks/>
            </p:cNvSpPr>
            <p:nvPr/>
          </p:nvSpPr>
          <p:spPr>
            <a:xfrm>
              <a:off x="3543997" y="1129881"/>
              <a:ext cx="1733592" cy="3270584"/>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4" name="Shape 211"/>
            <p:cNvSpPr>
              <a:spLocks/>
            </p:cNvSpPr>
            <p:nvPr/>
          </p:nvSpPr>
          <p:spPr>
            <a:xfrm>
              <a:off x="3133131" y="4416819"/>
              <a:ext cx="1756621" cy="434041"/>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5" name="Shape 212"/>
            <p:cNvSpPr>
              <a:spLocks/>
            </p:cNvSpPr>
            <p:nvPr/>
          </p:nvSpPr>
          <p:spPr>
            <a:xfrm>
              <a:off x="770645" y="4416819"/>
              <a:ext cx="2762219" cy="433435"/>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6" name="Shape 213"/>
            <p:cNvSpPr>
              <a:spLocks/>
            </p:cNvSpPr>
            <p:nvPr/>
          </p:nvSpPr>
          <p:spPr>
            <a:xfrm>
              <a:off x="5701048" y="9963524"/>
              <a:ext cx="4044679" cy="956848"/>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7" name="Shape 214"/>
            <p:cNvSpPr>
              <a:spLocks/>
            </p:cNvSpPr>
            <p:nvPr/>
          </p:nvSpPr>
          <p:spPr>
            <a:xfrm>
              <a:off x="7036365" y="10887974"/>
              <a:ext cx="2463498" cy="2461094"/>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8" name="Shape 215"/>
            <p:cNvSpPr>
              <a:spLocks/>
            </p:cNvSpPr>
            <p:nvPr/>
          </p:nvSpPr>
          <p:spPr>
            <a:xfrm>
              <a:off x="5701048" y="9963524"/>
              <a:ext cx="4548626" cy="3363871"/>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9" name="Shape 216"/>
            <p:cNvSpPr>
              <a:spLocks/>
            </p:cNvSpPr>
            <p:nvPr/>
          </p:nvSpPr>
          <p:spPr>
            <a:xfrm>
              <a:off x="462497" y="9449938"/>
              <a:ext cx="980977" cy="1229993"/>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0" name="Shape 217"/>
            <p:cNvSpPr>
              <a:spLocks/>
            </p:cNvSpPr>
            <p:nvPr/>
          </p:nvSpPr>
          <p:spPr>
            <a:xfrm>
              <a:off x="5084746" y="9963524"/>
              <a:ext cx="1946607" cy="3400787"/>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1" name="Shape 218"/>
            <p:cNvSpPr>
              <a:spLocks/>
            </p:cNvSpPr>
            <p:nvPr/>
          </p:nvSpPr>
          <p:spPr>
            <a:xfrm>
              <a:off x="4879314" y="10785255"/>
              <a:ext cx="2141409" cy="2528600"/>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2" name="Shape 219"/>
            <p:cNvSpPr>
              <a:spLocks/>
            </p:cNvSpPr>
            <p:nvPr/>
          </p:nvSpPr>
          <p:spPr>
            <a:xfrm>
              <a:off x="3441281" y="9758089"/>
              <a:ext cx="2301904" cy="1074911"/>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3" name="Shape 220"/>
            <p:cNvSpPr>
              <a:spLocks/>
            </p:cNvSpPr>
            <p:nvPr/>
          </p:nvSpPr>
          <p:spPr>
            <a:xfrm>
              <a:off x="3852149" y="10785255"/>
              <a:ext cx="1225380" cy="2257058"/>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4" name="Shape 221"/>
            <p:cNvSpPr>
              <a:spLocks/>
            </p:cNvSpPr>
            <p:nvPr/>
          </p:nvSpPr>
          <p:spPr>
            <a:xfrm>
              <a:off x="3441281" y="9758089"/>
              <a:ext cx="1693471" cy="1528015"/>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5" name="Shape 222"/>
            <p:cNvSpPr>
              <a:spLocks/>
            </p:cNvSpPr>
            <p:nvPr/>
          </p:nvSpPr>
          <p:spPr>
            <a:xfrm>
              <a:off x="5290180" y="1027165"/>
              <a:ext cx="2023942" cy="1043819"/>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6" name="Shape 223"/>
            <p:cNvSpPr>
              <a:spLocks/>
            </p:cNvSpPr>
            <p:nvPr/>
          </p:nvSpPr>
          <p:spPr>
            <a:xfrm>
              <a:off x="3954865" y="1027165"/>
              <a:ext cx="1509054" cy="1045422"/>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7" name="Shape 224"/>
            <p:cNvSpPr>
              <a:spLocks/>
            </p:cNvSpPr>
            <p:nvPr/>
          </p:nvSpPr>
          <p:spPr>
            <a:xfrm>
              <a:off x="8063534" y="2054334"/>
              <a:ext cx="2196577" cy="793251"/>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8" name="Shape 225"/>
            <p:cNvSpPr>
              <a:spLocks/>
            </p:cNvSpPr>
            <p:nvPr/>
          </p:nvSpPr>
          <p:spPr>
            <a:xfrm>
              <a:off x="7241799" y="1746186"/>
              <a:ext cx="2372111" cy="726342"/>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9" name="Shape 226"/>
            <p:cNvSpPr>
              <a:spLocks/>
            </p:cNvSpPr>
            <p:nvPr/>
          </p:nvSpPr>
          <p:spPr>
            <a:xfrm>
              <a:off x="7241799" y="102716"/>
              <a:ext cx="2346236" cy="1933561"/>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0" name="Shape 227"/>
            <p:cNvSpPr>
              <a:spLocks/>
            </p:cNvSpPr>
            <p:nvPr/>
          </p:nvSpPr>
          <p:spPr>
            <a:xfrm>
              <a:off x="5392897" y="102716"/>
              <a:ext cx="1876789" cy="168148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1" name="Shape 228"/>
            <p:cNvSpPr>
              <a:spLocks/>
            </p:cNvSpPr>
            <p:nvPr/>
          </p:nvSpPr>
          <p:spPr>
            <a:xfrm>
              <a:off x="4776598" y="13764040"/>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2" name="Shape 229"/>
            <p:cNvSpPr>
              <a:spLocks/>
            </p:cNvSpPr>
            <p:nvPr/>
          </p:nvSpPr>
          <p:spPr>
            <a:xfrm>
              <a:off x="4776598" y="12942305"/>
              <a:ext cx="200095" cy="200248"/>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3" name="Shape 230"/>
            <p:cNvSpPr>
              <a:spLocks/>
            </p:cNvSpPr>
            <p:nvPr/>
          </p:nvSpPr>
          <p:spPr>
            <a:xfrm>
              <a:off x="6933649" y="13250456"/>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4" name="Shape 231"/>
            <p:cNvSpPr>
              <a:spLocks/>
            </p:cNvSpPr>
            <p:nvPr/>
          </p:nvSpPr>
          <p:spPr>
            <a:xfrm>
              <a:off x="7962380" y="13765606"/>
              <a:ext cx="402483" cy="40248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5" name="Shape 232"/>
            <p:cNvSpPr>
              <a:spLocks/>
            </p:cNvSpPr>
            <p:nvPr/>
          </p:nvSpPr>
          <p:spPr>
            <a:xfrm>
              <a:off x="8166250" y="15304789"/>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6" name="Shape 233"/>
            <p:cNvSpPr>
              <a:spLocks/>
            </p:cNvSpPr>
            <p:nvPr/>
          </p:nvSpPr>
          <p:spPr>
            <a:xfrm>
              <a:off x="3749430" y="11196122"/>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7" name="Shape 234"/>
            <p:cNvSpPr>
              <a:spLocks/>
            </p:cNvSpPr>
            <p:nvPr/>
          </p:nvSpPr>
          <p:spPr>
            <a:xfrm>
              <a:off x="4982030" y="10682539"/>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8" name="Shape 235"/>
            <p:cNvSpPr>
              <a:spLocks/>
            </p:cNvSpPr>
            <p:nvPr/>
          </p:nvSpPr>
          <p:spPr>
            <a:xfrm>
              <a:off x="5481521" y="9743909"/>
              <a:ext cx="433718" cy="434041"/>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9" name="Shape 236"/>
            <p:cNvSpPr>
              <a:spLocks/>
            </p:cNvSpPr>
            <p:nvPr/>
          </p:nvSpPr>
          <p:spPr>
            <a:xfrm>
              <a:off x="3338563" y="965537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0" name="Shape 237"/>
            <p:cNvSpPr>
              <a:spLocks/>
            </p:cNvSpPr>
            <p:nvPr/>
          </p:nvSpPr>
          <p:spPr>
            <a:xfrm>
              <a:off x="2168487" y="9101597"/>
              <a:ext cx="485995" cy="485995"/>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1" name="Shape 238"/>
            <p:cNvSpPr>
              <a:spLocks/>
            </p:cNvSpPr>
            <p:nvPr/>
          </p:nvSpPr>
          <p:spPr>
            <a:xfrm>
              <a:off x="1284228" y="9347223"/>
              <a:ext cx="200218" cy="200177"/>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2" name="Shape 239"/>
            <p:cNvSpPr>
              <a:spLocks/>
            </p:cNvSpPr>
            <p:nvPr/>
          </p:nvSpPr>
          <p:spPr>
            <a:xfrm>
              <a:off x="462497" y="9449938"/>
              <a:ext cx="200178" cy="200198"/>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3" name="Shape 240"/>
            <p:cNvSpPr>
              <a:spLocks/>
            </p:cNvSpPr>
            <p:nvPr/>
          </p:nvSpPr>
          <p:spPr>
            <a:xfrm>
              <a:off x="359779" y="10579823"/>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4" name="Shape 241"/>
            <p:cNvSpPr>
              <a:spLocks/>
            </p:cNvSpPr>
            <p:nvPr/>
          </p:nvSpPr>
          <p:spPr>
            <a:xfrm>
              <a:off x="873362" y="11606989"/>
              <a:ext cx="200166"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5" name="Shape 242"/>
            <p:cNvSpPr>
              <a:spLocks/>
            </p:cNvSpPr>
            <p:nvPr/>
          </p:nvSpPr>
          <p:spPr>
            <a:xfrm>
              <a:off x="-1" y="13198831"/>
              <a:ext cx="508870" cy="508868"/>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6" name="Shape 243"/>
            <p:cNvSpPr>
              <a:spLocks/>
            </p:cNvSpPr>
            <p:nvPr/>
          </p:nvSpPr>
          <p:spPr>
            <a:xfrm>
              <a:off x="1181512" y="12839590"/>
              <a:ext cx="200217" cy="200177"/>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7" name="Shape 244"/>
            <p:cNvSpPr>
              <a:spLocks/>
            </p:cNvSpPr>
            <p:nvPr/>
          </p:nvSpPr>
          <p:spPr>
            <a:xfrm>
              <a:off x="2722261" y="12326009"/>
              <a:ext cx="200167" cy="200267"/>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8" name="Shape 245"/>
            <p:cNvSpPr>
              <a:spLocks/>
            </p:cNvSpPr>
            <p:nvPr/>
          </p:nvSpPr>
          <p:spPr>
            <a:xfrm>
              <a:off x="3133131" y="11812423"/>
              <a:ext cx="200178" cy="200249"/>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9" name="Shape 246"/>
            <p:cNvSpPr>
              <a:spLocks/>
            </p:cNvSpPr>
            <p:nvPr/>
          </p:nvSpPr>
          <p:spPr>
            <a:xfrm>
              <a:off x="51627" y="7190172"/>
              <a:ext cx="200177" cy="200156"/>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0" name="Shape 247"/>
            <p:cNvSpPr>
              <a:spLocks/>
            </p:cNvSpPr>
            <p:nvPr/>
          </p:nvSpPr>
          <p:spPr>
            <a:xfrm>
              <a:off x="770645" y="4724970"/>
              <a:ext cx="200188" cy="200177"/>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1" name="Shape 248"/>
            <p:cNvSpPr>
              <a:spLocks/>
            </p:cNvSpPr>
            <p:nvPr/>
          </p:nvSpPr>
          <p:spPr>
            <a:xfrm>
              <a:off x="1181512" y="4930402"/>
              <a:ext cx="200166" cy="200177"/>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2" name="Shape 249"/>
            <p:cNvSpPr>
              <a:spLocks/>
            </p:cNvSpPr>
            <p:nvPr/>
          </p:nvSpPr>
          <p:spPr>
            <a:xfrm>
              <a:off x="2722261" y="5752136"/>
              <a:ext cx="200217" cy="200179"/>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3" name="Shape 250"/>
            <p:cNvSpPr>
              <a:spLocks/>
            </p:cNvSpPr>
            <p:nvPr/>
          </p:nvSpPr>
          <p:spPr>
            <a:xfrm>
              <a:off x="4365731" y="6676586"/>
              <a:ext cx="200177" cy="20017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4" name="Shape 251"/>
            <p:cNvSpPr>
              <a:spLocks/>
            </p:cNvSpPr>
            <p:nvPr/>
          </p:nvSpPr>
          <p:spPr>
            <a:xfrm>
              <a:off x="3133131" y="739560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5" name="Shape 252"/>
            <p:cNvSpPr>
              <a:spLocks/>
            </p:cNvSpPr>
            <p:nvPr/>
          </p:nvSpPr>
          <p:spPr>
            <a:xfrm>
              <a:off x="6317350" y="7806471"/>
              <a:ext cx="200175" cy="200269"/>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6" name="Shape 253"/>
            <p:cNvSpPr>
              <a:spLocks/>
            </p:cNvSpPr>
            <p:nvPr/>
          </p:nvSpPr>
          <p:spPr>
            <a:xfrm>
              <a:off x="6214634" y="7190172"/>
              <a:ext cx="200246" cy="200156"/>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7" name="Shape 254"/>
            <p:cNvSpPr>
              <a:spLocks/>
            </p:cNvSpPr>
            <p:nvPr/>
          </p:nvSpPr>
          <p:spPr>
            <a:xfrm>
              <a:off x="6009199" y="6676586"/>
              <a:ext cx="200178" cy="200177"/>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8" name="Shape 255"/>
            <p:cNvSpPr>
              <a:spLocks/>
            </p:cNvSpPr>
            <p:nvPr/>
          </p:nvSpPr>
          <p:spPr>
            <a:xfrm>
              <a:off x="4572762" y="4623887"/>
              <a:ext cx="402483" cy="402341"/>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9" name="Shape 256"/>
            <p:cNvSpPr>
              <a:spLocks/>
            </p:cNvSpPr>
            <p:nvPr/>
          </p:nvSpPr>
          <p:spPr>
            <a:xfrm>
              <a:off x="3441281" y="4211387"/>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0" name="Shape 257"/>
            <p:cNvSpPr>
              <a:spLocks/>
            </p:cNvSpPr>
            <p:nvPr/>
          </p:nvSpPr>
          <p:spPr>
            <a:xfrm>
              <a:off x="5187463" y="1951618"/>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1" name="Shape 258"/>
            <p:cNvSpPr>
              <a:spLocks/>
            </p:cNvSpPr>
            <p:nvPr/>
          </p:nvSpPr>
          <p:spPr>
            <a:xfrm>
              <a:off x="6971718" y="1476101"/>
              <a:ext cx="534907" cy="53490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2" name="Shape 259"/>
            <p:cNvSpPr>
              <a:spLocks/>
            </p:cNvSpPr>
            <p:nvPr/>
          </p:nvSpPr>
          <p:spPr>
            <a:xfrm>
              <a:off x="7241799" y="0"/>
              <a:ext cx="200098" cy="200176"/>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3" name="Shape 260"/>
            <p:cNvSpPr>
              <a:spLocks/>
            </p:cNvSpPr>
            <p:nvPr/>
          </p:nvSpPr>
          <p:spPr>
            <a:xfrm>
              <a:off x="5392897" y="924449"/>
              <a:ext cx="200246"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4" name="Shape 261"/>
            <p:cNvSpPr>
              <a:spLocks/>
            </p:cNvSpPr>
            <p:nvPr/>
          </p:nvSpPr>
          <p:spPr>
            <a:xfrm>
              <a:off x="3852149" y="1027165"/>
              <a:ext cx="200248" cy="200248"/>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5" name="Shape 262"/>
            <p:cNvSpPr>
              <a:spLocks/>
            </p:cNvSpPr>
            <p:nvPr/>
          </p:nvSpPr>
          <p:spPr>
            <a:xfrm>
              <a:off x="6625497" y="2978784"/>
              <a:ext cx="200179" cy="200198"/>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6" name="Shape 263"/>
            <p:cNvSpPr>
              <a:spLocks/>
            </p:cNvSpPr>
            <p:nvPr/>
          </p:nvSpPr>
          <p:spPr>
            <a:xfrm>
              <a:off x="7858098" y="4519536"/>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7" name="Shape 264"/>
            <p:cNvSpPr>
              <a:spLocks/>
            </p:cNvSpPr>
            <p:nvPr/>
          </p:nvSpPr>
          <p:spPr>
            <a:xfrm>
              <a:off x="8268969" y="4622251"/>
              <a:ext cx="200248" cy="20017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8" name="Shape 265"/>
            <p:cNvSpPr>
              <a:spLocks/>
            </p:cNvSpPr>
            <p:nvPr/>
          </p:nvSpPr>
          <p:spPr>
            <a:xfrm>
              <a:off x="7960817" y="2362485"/>
              <a:ext cx="200249" cy="200155"/>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9" name="Shape 266"/>
            <p:cNvSpPr>
              <a:spLocks/>
            </p:cNvSpPr>
            <p:nvPr/>
          </p:nvSpPr>
          <p:spPr>
            <a:xfrm>
              <a:off x="7960817" y="10785255"/>
              <a:ext cx="200177" cy="200096"/>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0" name="Shape 267"/>
            <p:cNvSpPr>
              <a:spLocks/>
            </p:cNvSpPr>
            <p:nvPr/>
          </p:nvSpPr>
          <p:spPr>
            <a:xfrm>
              <a:off x="3030411" y="4622251"/>
              <a:ext cx="200168"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1" name="Shape 268"/>
            <p:cNvSpPr>
              <a:spLocks/>
            </p:cNvSpPr>
            <p:nvPr/>
          </p:nvSpPr>
          <p:spPr>
            <a:xfrm>
              <a:off x="7549948" y="7292888"/>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Tree>
    <p:extLst>
      <p:ext uri="{BB962C8B-B14F-4D97-AF65-F5344CB8AC3E}">
        <p14:creationId xmlns:p14="http://schemas.microsoft.com/office/powerpoint/2010/main" val="6833152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02057"/>
            </a:gs>
            <a:gs pos="52000">
              <a:srgbClr val="1F58A0"/>
            </a:gs>
            <a:gs pos="100000">
              <a:srgbClr val="329FFC"/>
            </a:gs>
          </a:gsLst>
          <a:lin ang="135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7245"/>
            <a:ext cx="12222996" cy="6885245"/>
          </a:xfrm>
          <a:prstGeom prst="rect">
            <a:avLst/>
          </a:prstGeom>
        </p:spPr>
      </p:pic>
      <p:sp>
        <p:nvSpPr>
          <p:cNvPr id="8" name="TextBox 7"/>
          <p:cNvSpPr txBox="1"/>
          <p:nvPr/>
        </p:nvSpPr>
        <p:spPr>
          <a:xfrm>
            <a:off x="1583743" y="679068"/>
            <a:ext cx="9055510" cy="1815882"/>
          </a:xfrm>
          <a:prstGeom prst="rect">
            <a:avLst/>
          </a:prstGeom>
          <a:noFill/>
        </p:spPr>
        <p:txBody>
          <a:bodyPr wrap="square" rtlCol="0">
            <a:spAutoFit/>
          </a:bodyPr>
          <a:lstStyle/>
          <a:p>
            <a:r>
              <a:rPr lang="en-GB" sz="4000" b="1" dirty="0">
                <a:solidFill>
                  <a:srgbClr val="323232"/>
                </a:solidFill>
              </a:rPr>
              <a:t>The new AI spring</a:t>
            </a:r>
            <a:endParaRPr lang="en-US" sz="4000" b="1" dirty="0">
              <a:solidFill>
                <a:srgbClr val="323232"/>
              </a:solidFill>
            </a:endParaRPr>
          </a:p>
          <a:p>
            <a:endParaRPr lang="en-US" sz="3600" dirty="0">
              <a:solidFill>
                <a:srgbClr val="FFFFFF"/>
              </a:solidFill>
              <a:ea typeface="Helvetica Neue" charset="0"/>
              <a:cs typeface="Helvetica Neue" charset="0"/>
            </a:endParaRPr>
          </a:p>
          <a:p>
            <a:endParaRPr lang="en-US" sz="3600" dirty="0">
              <a:solidFill>
                <a:srgbClr val="FFFFFF"/>
              </a:solidFill>
              <a:ea typeface="Helvetica Neue" charset="0"/>
              <a:cs typeface="Helvetica Neue" charset="0"/>
            </a:endParaRPr>
          </a:p>
        </p:txBody>
      </p:sp>
    </p:spTree>
    <p:extLst>
      <p:ext uri="{BB962C8B-B14F-4D97-AF65-F5344CB8AC3E}">
        <p14:creationId xmlns:p14="http://schemas.microsoft.com/office/powerpoint/2010/main" val="970485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riangle 7"/>
          <p:cNvSpPr/>
          <p:nvPr/>
        </p:nvSpPr>
        <p:spPr>
          <a:xfrm rot="16200000">
            <a:off x="6784543" y="1670759"/>
            <a:ext cx="1784210" cy="1880820"/>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17" name="Elbow Connector 16"/>
          <p:cNvCxnSpPr>
            <a:stCxn id="7" idx="0"/>
            <a:endCxn id="15" idx="3"/>
          </p:cNvCxnSpPr>
          <p:nvPr/>
        </p:nvCxnSpPr>
        <p:spPr>
          <a:xfrm rot="16200000" flipV="1">
            <a:off x="8401082" y="762021"/>
            <a:ext cx="685369" cy="1647636"/>
          </a:xfrm>
          <a:prstGeom prst="bentConnector2">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41717" y="4177328"/>
            <a:ext cx="3558107" cy="2618544"/>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4323" y="1672569"/>
            <a:ext cx="2451583" cy="1924027"/>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67484" y="1928523"/>
            <a:ext cx="1600200" cy="1305448"/>
          </a:xfrm>
          <a:prstGeom prst="roundRect">
            <a:avLst/>
          </a:prstGeom>
        </p:spPr>
      </p:pic>
      <p:sp>
        <p:nvSpPr>
          <p:cNvPr id="9" name="TextBox 8"/>
          <p:cNvSpPr txBox="1"/>
          <p:nvPr/>
        </p:nvSpPr>
        <p:spPr>
          <a:xfrm>
            <a:off x="7221923" y="2311444"/>
            <a:ext cx="1272400" cy="646331"/>
          </a:xfrm>
          <a:prstGeom prst="rect">
            <a:avLst/>
          </a:prstGeom>
          <a:noFill/>
        </p:spPr>
        <p:txBody>
          <a:bodyPr wrap="none" rtlCol="0">
            <a:spAutoFit/>
          </a:bodyPr>
          <a:lstStyle/>
          <a:p>
            <a:r>
              <a:rPr lang="en-US" dirty="0">
                <a:solidFill>
                  <a:srgbClr val="FFFFFF"/>
                </a:solidFill>
              </a:rPr>
              <a:t>Raw Pixels</a:t>
            </a:r>
          </a:p>
          <a:p>
            <a:r>
              <a:rPr lang="en-US" dirty="0">
                <a:solidFill>
                  <a:srgbClr val="FFFFFF"/>
                </a:solidFill>
              </a:rPr>
              <a:t>Game State</a:t>
            </a:r>
          </a:p>
        </p:txBody>
      </p:sp>
      <p:cxnSp>
        <p:nvCxnSpPr>
          <p:cNvPr id="11" name="Elbow Connector 10"/>
          <p:cNvCxnSpPr/>
          <p:nvPr/>
        </p:nvCxnSpPr>
        <p:spPr>
          <a:xfrm flipV="1">
            <a:off x="9065189" y="3686755"/>
            <a:ext cx="618173" cy="1596362"/>
          </a:xfrm>
          <a:prstGeom prst="bentConnector2">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H="1">
            <a:off x="3531746" y="1284715"/>
            <a:ext cx="2708543" cy="2698637"/>
          </a:xfrm>
          <a:prstGeom prst="rect">
            <a:avLst/>
          </a:prstGeom>
        </p:spPr>
      </p:pic>
      <p:cxnSp>
        <p:nvCxnSpPr>
          <p:cNvPr id="14" name="Straight Arrow Connector 13"/>
          <p:cNvCxnSpPr/>
          <p:nvPr/>
        </p:nvCxnSpPr>
        <p:spPr>
          <a:xfrm flipH="1" flipV="1">
            <a:off x="6064624" y="2634033"/>
            <a:ext cx="887505" cy="1503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6400431" y="953926"/>
            <a:ext cx="1519517" cy="57845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Reward (Score)</a:t>
            </a:r>
          </a:p>
        </p:txBody>
      </p:sp>
      <p:cxnSp>
        <p:nvCxnSpPr>
          <p:cNvPr id="19" name="Elbow Connector 18"/>
          <p:cNvCxnSpPr>
            <a:stCxn id="15" idx="1"/>
          </p:cNvCxnSpPr>
          <p:nvPr/>
        </p:nvCxnSpPr>
        <p:spPr>
          <a:xfrm rot="10800000" flipV="1">
            <a:off x="5754603" y="1243153"/>
            <a:ext cx="645828" cy="718641"/>
          </a:xfrm>
          <a:prstGeom prst="bentConnector2">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6200000" flipH="1">
            <a:off x="3854167" y="4166957"/>
            <a:ext cx="3220619" cy="1354647"/>
          </a:xfrm>
          <a:prstGeom prst="bentConnector3">
            <a:avLst>
              <a:gd name="adj1" fmla="val 10052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4027394" y="4069957"/>
            <a:ext cx="1519517" cy="57845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Game</a:t>
            </a:r>
          </a:p>
          <a:p>
            <a:pPr algn="ctr"/>
            <a:r>
              <a:rPr lang="en-US" dirty="0">
                <a:solidFill>
                  <a:srgbClr val="FFFFFF"/>
                </a:solidFill>
              </a:rPr>
              <a:t>Controls</a:t>
            </a:r>
          </a:p>
        </p:txBody>
      </p:sp>
      <p:sp>
        <p:nvSpPr>
          <p:cNvPr id="29" name="TextBox 28"/>
          <p:cNvSpPr txBox="1"/>
          <p:nvPr/>
        </p:nvSpPr>
        <p:spPr>
          <a:xfrm>
            <a:off x="410734" y="307595"/>
            <a:ext cx="5363584" cy="646331"/>
          </a:xfrm>
          <a:prstGeom prst="rect">
            <a:avLst/>
          </a:prstGeom>
          <a:noFill/>
        </p:spPr>
        <p:txBody>
          <a:bodyPr wrap="none" rtlCol="0">
            <a:spAutoFit/>
          </a:bodyPr>
          <a:lstStyle/>
          <a:p>
            <a:r>
              <a:rPr lang="en-US" sz="3600" dirty="0">
                <a:solidFill>
                  <a:srgbClr val="323232"/>
                </a:solidFill>
              </a:rPr>
              <a:t>2014: DeepMind Q Learner</a:t>
            </a:r>
          </a:p>
        </p:txBody>
      </p:sp>
      <p:sp>
        <p:nvSpPr>
          <p:cNvPr id="4" name="TextBox 3"/>
          <p:cNvSpPr txBox="1"/>
          <p:nvPr/>
        </p:nvSpPr>
        <p:spPr>
          <a:xfrm>
            <a:off x="731970" y="4325246"/>
            <a:ext cx="2328073" cy="646331"/>
          </a:xfrm>
          <a:prstGeom prst="rect">
            <a:avLst/>
          </a:prstGeom>
          <a:noFill/>
        </p:spPr>
        <p:txBody>
          <a:bodyPr wrap="none" rtlCol="0">
            <a:spAutoFit/>
          </a:bodyPr>
          <a:lstStyle/>
          <a:p>
            <a:r>
              <a:rPr lang="en-US" dirty="0" err="1">
                <a:solidFill>
                  <a:srgbClr val="323232"/>
                </a:solidFill>
              </a:rPr>
              <a:t>Demis</a:t>
            </a:r>
            <a:r>
              <a:rPr lang="en-US" dirty="0">
                <a:solidFill>
                  <a:srgbClr val="323232"/>
                </a:solidFill>
              </a:rPr>
              <a:t> Hassabis</a:t>
            </a:r>
          </a:p>
          <a:p>
            <a:r>
              <a:rPr lang="en-US" dirty="0">
                <a:solidFill>
                  <a:srgbClr val="323232"/>
                </a:solidFill>
              </a:rPr>
              <a:t>DeepMind Co-Founder</a:t>
            </a:r>
          </a:p>
        </p:txBody>
      </p:sp>
      <p:pic>
        <p:nvPicPr>
          <p:cNvPr id="3" name="Picture 2"/>
          <p:cNvPicPr>
            <a:picLocks noChangeAspect="1"/>
          </p:cNvPicPr>
          <p:nvPr/>
        </p:nvPicPr>
        <p:blipFill>
          <a:blip r:embed="rId6"/>
          <a:stretch>
            <a:fillRect/>
          </a:stretch>
        </p:blipFill>
        <p:spPr>
          <a:xfrm>
            <a:off x="694145" y="2013107"/>
            <a:ext cx="2056850" cy="2056850"/>
          </a:xfrm>
          <a:prstGeom prst="rect">
            <a:avLst/>
          </a:prstGeom>
        </p:spPr>
      </p:pic>
    </p:spTree>
    <p:extLst>
      <p:ext uri="{BB962C8B-B14F-4D97-AF65-F5344CB8AC3E}">
        <p14:creationId xmlns:p14="http://schemas.microsoft.com/office/powerpoint/2010/main" val="559984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02057"/>
            </a:gs>
            <a:gs pos="52000">
              <a:srgbClr val="1F58A0"/>
            </a:gs>
            <a:gs pos="100000">
              <a:srgbClr val="329FFC"/>
            </a:gs>
          </a:gsLst>
          <a:lin ang="13500000" scaled="1"/>
          <a:tileRect/>
        </a:gradFill>
        <a:effectLst/>
      </p:bgPr>
    </p:bg>
    <p:spTree>
      <p:nvGrpSpPr>
        <p:cNvPr id="1" name=""/>
        <p:cNvGrpSpPr/>
        <p:nvPr/>
      </p:nvGrpSpPr>
      <p:grpSpPr>
        <a:xfrm>
          <a:off x="0" y="0"/>
          <a:ext cx="0" cy="0"/>
          <a:chOff x="0" y="0"/>
          <a:chExt cx="0" cy="0"/>
        </a:xfrm>
      </p:grpSpPr>
      <p:sp>
        <p:nvSpPr>
          <p:cNvPr id="8" name="TextBox 7"/>
          <p:cNvSpPr txBox="1"/>
          <p:nvPr/>
        </p:nvSpPr>
        <p:spPr>
          <a:xfrm>
            <a:off x="1500431" y="570580"/>
            <a:ext cx="9055510" cy="1815882"/>
          </a:xfrm>
          <a:prstGeom prst="rect">
            <a:avLst/>
          </a:prstGeom>
          <a:noFill/>
        </p:spPr>
        <p:txBody>
          <a:bodyPr wrap="square" rtlCol="0">
            <a:spAutoFit/>
          </a:bodyPr>
          <a:lstStyle/>
          <a:p>
            <a:r>
              <a:rPr lang="en-CA" sz="4000" b="1" dirty="0">
                <a:solidFill>
                  <a:srgbClr val="FFFFFF"/>
                </a:solidFill>
              </a:rPr>
              <a:t>Artificial Intelligence is the new Electricity</a:t>
            </a:r>
            <a:endParaRPr lang="en-US" sz="4000" b="1" dirty="0">
              <a:solidFill>
                <a:srgbClr val="FFFFFF"/>
              </a:solidFill>
            </a:endParaRPr>
          </a:p>
          <a:p>
            <a:endParaRPr lang="en-US" sz="3600" dirty="0">
              <a:solidFill>
                <a:srgbClr val="FFFFFF"/>
              </a:solidFill>
              <a:ea typeface="Helvetica Neue" charset="0"/>
              <a:cs typeface="Helvetica Neue" charset="0"/>
            </a:endParaRPr>
          </a:p>
          <a:p>
            <a:endParaRPr lang="en-US" sz="3600" dirty="0">
              <a:solidFill>
                <a:srgbClr val="FFFFFF"/>
              </a:solidFill>
              <a:ea typeface="Helvetica Neue" charset="0"/>
              <a:cs typeface="Helvetica Neue" charset="0"/>
            </a:endParaRPr>
          </a:p>
        </p:txBody>
      </p:sp>
      <p:pic>
        <p:nvPicPr>
          <p:cNvPr id="5" name="Picture 4"/>
          <p:cNvPicPr>
            <a:picLocks noChangeAspect="1"/>
          </p:cNvPicPr>
          <p:nvPr/>
        </p:nvPicPr>
        <p:blipFill>
          <a:blip r:embed="rId3" cstate="screen">
            <a:alphaModFix amt="20000"/>
            <a:extLst>
              <a:ext uri="{28A0092B-C50C-407E-A947-70E740481C1C}">
                <a14:useLocalDpi xmlns:a14="http://schemas.microsoft.com/office/drawing/2010/main"/>
              </a:ext>
            </a:extLst>
          </a:blip>
          <a:stretch>
            <a:fillRect/>
          </a:stretch>
        </p:blipFill>
        <p:spPr>
          <a:xfrm>
            <a:off x="573465" y="379188"/>
            <a:ext cx="817385" cy="538480"/>
          </a:xfrm>
          <a:prstGeom prst="rect">
            <a:avLst/>
          </a:prstGeom>
          <a:effectLst/>
        </p:spPr>
      </p:pic>
      <p:pic>
        <p:nvPicPr>
          <p:cNvPr id="7" name="Picture 6"/>
          <p:cNvPicPr>
            <a:picLocks noChangeAspect="1"/>
          </p:cNvPicPr>
          <p:nvPr/>
        </p:nvPicPr>
        <p:blipFill>
          <a:blip r:embed="rId4" cstate="screen">
            <a:alphaModFix amt="20000"/>
            <a:extLst>
              <a:ext uri="{28A0092B-C50C-407E-A947-70E740481C1C}">
                <a14:useLocalDpi xmlns:a14="http://schemas.microsoft.com/office/drawing/2010/main"/>
              </a:ext>
            </a:extLst>
          </a:blip>
          <a:stretch>
            <a:fillRect/>
          </a:stretch>
        </p:blipFill>
        <p:spPr>
          <a:xfrm rot="10800000">
            <a:off x="10555941" y="570580"/>
            <a:ext cx="680211" cy="448112"/>
          </a:xfrm>
          <a:prstGeom prst="rect">
            <a:avLst/>
          </a:prstGeom>
          <a:effectLst/>
        </p:spPr>
      </p:pic>
      <p:sp>
        <p:nvSpPr>
          <p:cNvPr id="9" name="TextBox 8"/>
          <p:cNvSpPr txBox="1"/>
          <p:nvPr/>
        </p:nvSpPr>
        <p:spPr>
          <a:xfrm>
            <a:off x="2951286" y="6223849"/>
            <a:ext cx="6494929" cy="553998"/>
          </a:xfrm>
          <a:prstGeom prst="rect">
            <a:avLst/>
          </a:prstGeom>
          <a:noFill/>
        </p:spPr>
        <p:txBody>
          <a:bodyPr wrap="square" rtlCol="0">
            <a:spAutoFit/>
          </a:bodyPr>
          <a:lstStyle/>
          <a:p>
            <a:pPr algn="ctr"/>
            <a:r>
              <a:rPr lang="en-US" sz="1200" dirty="0">
                <a:solidFill>
                  <a:srgbClr val="FFFFFF"/>
                </a:solidFill>
                <a:hlinkClick r:id="rId5"/>
              </a:rPr>
              <a:t>https://www.gsb.stanford.edu/insights/andrew-ng-why-ai-new-electricity</a:t>
            </a:r>
            <a:endParaRPr lang="en-US" sz="1200" dirty="0">
              <a:solidFill>
                <a:srgbClr val="FFFFFF"/>
              </a:solidFill>
            </a:endParaRPr>
          </a:p>
          <a:p>
            <a:pPr algn="ctr"/>
            <a:endParaRPr lang="en-US" dirty="0">
              <a:solidFill>
                <a:srgbClr val="FFFFFF"/>
              </a:solidFill>
            </a:endParaRPr>
          </a:p>
        </p:txBody>
      </p:sp>
      <p:sp>
        <p:nvSpPr>
          <p:cNvPr id="10" name="Rectangle 9"/>
          <p:cNvSpPr/>
          <p:nvPr/>
        </p:nvSpPr>
        <p:spPr>
          <a:xfrm>
            <a:off x="1686291" y="1852967"/>
            <a:ext cx="6698291" cy="2523768"/>
          </a:xfrm>
          <a:prstGeom prst="rect">
            <a:avLst/>
          </a:prstGeom>
        </p:spPr>
        <p:txBody>
          <a:bodyPr wrap="square">
            <a:spAutoFit/>
          </a:bodyPr>
          <a:lstStyle/>
          <a:p>
            <a:r>
              <a:rPr lang="en-US" sz="2400" dirty="0">
                <a:solidFill>
                  <a:srgbClr val="FFFFFF"/>
                </a:solidFill>
              </a:rPr>
              <a:t>“Just as electricity transformed almost everything 100 years ago, today I actually have a hard time thinking of an industry that I don’t think AI will transform in the next several years”  </a:t>
            </a:r>
          </a:p>
          <a:p>
            <a:endParaRPr lang="en-US" sz="2400" dirty="0">
              <a:solidFill>
                <a:srgbClr val="FFFFFF"/>
              </a:solidFill>
            </a:endParaRPr>
          </a:p>
          <a:p>
            <a:r>
              <a:rPr lang="en-US" sz="2400" dirty="0">
                <a:solidFill>
                  <a:srgbClr val="FFFFFF"/>
                </a:solidFill>
              </a:rPr>
              <a:t>Andrew Ng, </a:t>
            </a:r>
          </a:p>
          <a:p>
            <a:r>
              <a:rPr lang="en-US" sz="1400" dirty="0">
                <a:solidFill>
                  <a:srgbClr val="FFFFFF"/>
                </a:solidFill>
              </a:rPr>
              <a:t>Chief Scientist of Baidu; Chairman and Co-Founder of Coursera; Stanford CS faculty</a:t>
            </a:r>
          </a:p>
        </p:txBody>
      </p:sp>
      <p:pic>
        <p:nvPicPr>
          <p:cNvPr id="3" name="Picture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93292" y="2036008"/>
            <a:ext cx="1802754" cy="1802754"/>
          </a:xfrm>
          <a:prstGeom prst="rect">
            <a:avLst/>
          </a:prstGeom>
        </p:spPr>
      </p:pic>
    </p:spTree>
    <p:extLst>
      <p:ext uri="{BB962C8B-B14F-4D97-AF65-F5344CB8AC3E}">
        <p14:creationId xmlns:p14="http://schemas.microsoft.com/office/powerpoint/2010/main" val="1772401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lumMod val="0"/>
              </a:schemeClr>
            </a:gs>
            <a:gs pos="70000">
              <a:srgbClr val="1F58A0"/>
            </a:gs>
            <a:gs pos="100000">
              <a:srgbClr val="329FFC"/>
            </a:gs>
          </a:gsLst>
          <a:lin ang="13500000" scaled="1"/>
          <a:tileRect/>
        </a:grad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377143" y="680498"/>
            <a:ext cx="12192000" cy="1232927"/>
          </a:xfrm>
        </p:spPr>
        <p:txBody>
          <a:bodyPr>
            <a:normAutofit fontScale="90000"/>
          </a:bodyPr>
          <a:lstStyle/>
          <a:p>
            <a:pPr algn="l"/>
            <a:r>
              <a:rPr lang="en-US" b="1" dirty="0">
                <a:solidFill>
                  <a:schemeClr val="bg1"/>
                </a:solidFill>
                <a:latin typeface="Helvetica" charset="0"/>
                <a:ea typeface="Helvetica" charset="0"/>
                <a:cs typeface="Helvetica" charset="0"/>
              </a:rPr>
              <a:t>How AI &amp; Machine Learning </a:t>
            </a:r>
            <a:br>
              <a:rPr lang="en-US" b="1" dirty="0">
                <a:solidFill>
                  <a:schemeClr val="bg1"/>
                </a:solidFill>
                <a:latin typeface="Helvetica" charset="0"/>
                <a:ea typeface="Helvetica" charset="0"/>
                <a:cs typeface="Helvetica" charset="0"/>
              </a:rPr>
            </a:br>
            <a:r>
              <a:rPr lang="en-US" dirty="0">
                <a:solidFill>
                  <a:schemeClr val="bg1"/>
                </a:solidFill>
                <a:latin typeface="Helvetica Light" charset="0"/>
                <a:ea typeface="Helvetica Light" charset="0"/>
                <a:cs typeface="Helvetica Light" charset="0"/>
              </a:rPr>
              <a:t>are changing many professions</a:t>
            </a:r>
          </a:p>
        </p:txBody>
      </p:sp>
      <p:sp>
        <p:nvSpPr>
          <p:cNvPr id="51" name="TextBox 50"/>
          <p:cNvSpPr txBox="1"/>
          <p:nvPr/>
        </p:nvSpPr>
        <p:spPr>
          <a:xfrm>
            <a:off x="605117" y="2101683"/>
            <a:ext cx="5662146" cy="4970591"/>
          </a:xfrm>
          <a:prstGeom prst="rect">
            <a:avLst/>
          </a:prstGeom>
          <a:noFill/>
        </p:spPr>
        <p:txBody>
          <a:bodyPr wrap="square" rtlCol="0">
            <a:spAutoFit/>
          </a:bodyPr>
          <a:lstStyle/>
          <a:p>
            <a:r>
              <a:rPr lang="en-US" sz="2800" dirty="0">
                <a:solidFill>
                  <a:srgbClr val="34AF91">
                    <a:lumMod val="40000"/>
                    <a:lumOff val="60000"/>
                  </a:srgbClr>
                </a:solidFill>
              </a:rPr>
              <a:t>Insurance:</a:t>
            </a:r>
            <a:r>
              <a:rPr lang="en-US" sz="2800" dirty="0">
                <a:solidFill>
                  <a:srgbClr val="FFFFFF"/>
                </a:solidFill>
              </a:rPr>
              <a:t> Intelligent Claims Processing</a:t>
            </a:r>
          </a:p>
          <a:p>
            <a:r>
              <a:rPr lang="en-US" sz="2000" dirty="0">
                <a:solidFill>
                  <a:srgbClr val="FFFFFF"/>
                </a:solidFill>
                <a:latin typeface="Avenir Book"/>
              </a:rPr>
              <a:t>Process mining to identify bottlenecks and improve efficiency. Identify patterns of fraud. Build predictive underwriting models </a:t>
            </a:r>
          </a:p>
          <a:p>
            <a:endParaRPr lang="en-US" sz="2800" dirty="0">
              <a:solidFill>
                <a:srgbClr val="FFFFFF"/>
              </a:solidFill>
            </a:endParaRPr>
          </a:p>
          <a:p>
            <a:r>
              <a:rPr lang="en-US" sz="2800" dirty="0">
                <a:solidFill>
                  <a:srgbClr val="34AF91">
                    <a:lumMod val="40000"/>
                    <a:lumOff val="60000"/>
                  </a:srgbClr>
                </a:solidFill>
              </a:rPr>
              <a:t>Legal:</a:t>
            </a:r>
            <a:r>
              <a:rPr lang="en-US" sz="2800" dirty="0">
                <a:solidFill>
                  <a:srgbClr val="FFFFFF"/>
                </a:solidFill>
              </a:rPr>
              <a:t> Paralegal Powered by AI</a:t>
            </a:r>
          </a:p>
          <a:p>
            <a:r>
              <a:rPr lang="en-US" dirty="0">
                <a:solidFill>
                  <a:srgbClr val="FFFFFF"/>
                </a:solidFill>
                <a:latin typeface="Avenir Book"/>
              </a:rPr>
              <a:t>ROSS is an A.I. lawyer that helps human lawyers research faster and focus more on advising clients</a:t>
            </a:r>
          </a:p>
          <a:p>
            <a:endParaRPr lang="en-US" sz="2800" dirty="0">
              <a:solidFill>
                <a:srgbClr val="FFFFFF"/>
              </a:solidFill>
            </a:endParaRPr>
          </a:p>
          <a:p>
            <a:r>
              <a:rPr lang="en-US" sz="2800" dirty="0">
                <a:solidFill>
                  <a:srgbClr val="34AF91">
                    <a:lumMod val="40000"/>
                    <a:lumOff val="60000"/>
                  </a:srgbClr>
                </a:solidFill>
              </a:rPr>
              <a:t>Healthcare:</a:t>
            </a:r>
            <a:r>
              <a:rPr lang="en-US" sz="2800" dirty="0">
                <a:solidFill>
                  <a:srgbClr val="FFFFFF"/>
                </a:solidFill>
              </a:rPr>
              <a:t> Watson Oncology</a:t>
            </a:r>
          </a:p>
          <a:p>
            <a:r>
              <a:rPr lang="en-US" dirty="0">
                <a:solidFill>
                  <a:srgbClr val="FFFFFF"/>
                </a:solidFill>
                <a:latin typeface="Avenir Book"/>
              </a:rPr>
              <a:t>Evidence based treatment options learned from world renowned MSK experts. </a:t>
            </a:r>
            <a:r>
              <a:rPr lang="en-US" i="1" dirty="0">
                <a:solidFill>
                  <a:srgbClr val="FFFFFF"/>
                </a:solidFill>
                <a:latin typeface="Avenir Book"/>
              </a:rPr>
              <a:t>“like having a capable, knowledgeable colleague” </a:t>
            </a:r>
            <a:r>
              <a:rPr lang="en-US" dirty="0">
                <a:solidFill>
                  <a:srgbClr val="FFFFFF"/>
                </a:solidFill>
                <a:latin typeface="Avenir Book"/>
              </a:rPr>
              <a:t>working with every clinician</a:t>
            </a:r>
            <a:endParaRPr lang="en-US" sz="1100" i="1" dirty="0">
              <a:solidFill>
                <a:srgbClr val="FFFFFF"/>
              </a:solidFill>
              <a:latin typeface="Avenir Book"/>
            </a:endParaRPr>
          </a:p>
          <a:p>
            <a:endParaRPr lang="en-US" sz="1100" dirty="0">
              <a:solidFill>
                <a:srgbClr val="FFFFFF"/>
              </a:solidFill>
            </a:endParaRPr>
          </a:p>
          <a:p>
            <a:endParaRPr lang="en-US" sz="1600" dirty="0">
              <a:solidFill>
                <a:srgbClr val="FFFFFF"/>
              </a:solidFill>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05377" y="2218764"/>
            <a:ext cx="3399417" cy="2689412"/>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67262" y="3247464"/>
            <a:ext cx="3494190" cy="3321424"/>
          </a:xfrm>
          <a:prstGeom prst="rect">
            <a:avLst/>
          </a:prstGeom>
          <a:effectLst>
            <a:outerShdw blurRad="50800" dist="76200" dir="2700000" algn="tl" rotWithShape="0">
              <a:prstClr val="black">
                <a:alpha val="40000"/>
              </a:prstClr>
            </a:outerShdw>
          </a:effectLst>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36657" y="3964280"/>
            <a:ext cx="2249590" cy="260460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22117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7" name="Title 1"/>
          <p:cNvSpPr txBox="1">
            <a:spLocks/>
          </p:cNvSpPr>
          <p:nvPr/>
        </p:nvSpPr>
        <p:spPr>
          <a:xfrm>
            <a:off x="361645" y="246545"/>
            <a:ext cx="12192000" cy="1232927"/>
          </a:xfrm>
          <a:prstGeom prst="rect">
            <a:avLst/>
          </a:prstGeom>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rgbClr val="FFFFFF"/>
                </a:solidFill>
                <a:latin typeface="Helvetica" charset="0"/>
                <a:ea typeface="Helvetica" charset="0"/>
                <a:cs typeface="Helvetica" charset="0"/>
              </a:rPr>
              <a:t>A New Hope </a:t>
            </a:r>
            <a:br>
              <a:rPr lang="en-US" b="1" dirty="0">
                <a:solidFill>
                  <a:srgbClr val="FFFFFF"/>
                </a:solidFill>
                <a:latin typeface="Helvetica" charset="0"/>
                <a:ea typeface="Helvetica" charset="0"/>
                <a:cs typeface="Helvetica" charset="0"/>
              </a:rPr>
            </a:br>
            <a:r>
              <a:rPr lang="en-US" sz="4800" dirty="0">
                <a:solidFill>
                  <a:srgbClr val="FFFFFF"/>
                </a:solidFill>
                <a:latin typeface="Helvetica Light" charset="0"/>
                <a:ea typeface="Helvetica Light" charset="0"/>
                <a:cs typeface="Helvetica Light" charset="0"/>
              </a:rPr>
              <a:t>a new generation of AI</a:t>
            </a:r>
          </a:p>
        </p:txBody>
      </p:sp>
      <p:sp>
        <p:nvSpPr>
          <p:cNvPr id="8" name="TextBox 7"/>
          <p:cNvSpPr txBox="1"/>
          <p:nvPr/>
        </p:nvSpPr>
        <p:spPr>
          <a:xfrm>
            <a:off x="361645" y="1479472"/>
            <a:ext cx="10327343" cy="5201424"/>
          </a:xfrm>
          <a:prstGeom prst="rect">
            <a:avLst/>
          </a:prstGeom>
          <a:noFill/>
        </p:spPr>
        <p:txBody>
          <a:bodyPr wrap="square" rtlCol="0">
            <a:spAutoFit/>
          </a:bodyPr>
          <a:lstStyle/>
          <a:p>
            <a:r>
              <a:rPr lang="en-US" sz="2800" dirty="0">
                <a:solidFill>
                  <a:srgbClr val="FFFFFF"/>
                </a:solidFill>
              </a:rPr>
              <a:t>DeepMind acquired by Google for £400M</a:t>
            </a:r>
          </a:p>
          <a:p>
            <a:endParaRPr lang="en-US" sz="2800" dirty="0">
              <a:solidFill>
                <a:srgbClr val="FFFFFF"/>
              </a:solidFill>
            </a:endParaRPr>
          </a:p>
          <a:p>
            <a:r>
              <a:rPr lang="en-US" sz="3200" b="1" dirty="0">
                <a:solidFill>
                  <a:srgbClr val="34AF91">
                    <a:lumMod val="60000"/>
                    <a:lumOff val="40000"/>
                  </a:srgbClr>
                </a:solidFill>
                <a:latin typeface="Avenir Book"/>
              </a:rPr>
              <a:t>Google Cat Detector</a:t>
            </a:r>
            <a:r>
              <a:rPr lang="en-US" sz="2800" dirty="0">
                <a:solidFill>
                  <a:srgbClr val="FFFFFF"/>
                </a:solidFill>
                <a:latin typeface="Avenir Book"/>
              </a:rPr>
              <a:t> finds cats in videos completely unsupervised. </a:t>
            </a:r>
          </a:p>
          <a:p>
            <a:r>
              <a:rPr lang="en-US" sz="2800" dirty="0">
                <a:solidFill>
                  <a:srgbClr val="FFFFFF"/>
                </a:solidFill>
                <a:latin typeface="Avenir Book"/>
              </a:rPr>
              <a:t>Uses </a:t>
            </a:r>
            <a:r>
              <a:rPr lang="en-US" sz="2800" i="1" dirty="0">
                <a:solidFill>
                  <a:srgbClr val="F4AA5A"/>
                </a:solidFill>
                <a:latin typeface="Avenir Book"/>
              </a:rPr>
              <a:t>Deep Reinforcement Learning</a:t>
            </a:r>
          </a:p>
          <a:p>
            <a:endParaRPr lang="en-US" sz="2800" dirty="0">
              <a:solidFill>
                <a:srgbClr val="FFFFFF"/>
              </a:solidFill>
            </a:endParaRPr>
          </a:p>
          <a:p>
            <a:r>
              <a:rPr lang="en-US" sz="2800" dirty="0">
                <a:solidFill>
                  <a:srgbClr val="FFFFFF"/>
                </a:solidFill>
              </a:rPr>
              <a:t>Why is this important?</a:t>
            </a:r>
          </a:p>
          <a:p>
            <a:endParaRPr lang="en-US" sz="2000" dirty="0">
              <a:solidFill>
                <a:srgbClr val="FFFFFF"/>
              </a:solidFill>
            </a:endParaRPr>
          </a:p>
          <a:p>
            <a:pPr marL="914400" lvl="1" indent="-457200">
              <a:buFont typeface="Arial" charset="0"/>
              <a:buChar char="•"/>
            </a:pPr>
            <a:r>
              <a:rPr lang="en-US" sz="2800" dirty="0">
                <a:solidFill>
                  <a:srgbClr val="FFFFFF"/>
                </a:solidFill>
                <a:latin typeface="Avenir Book"/>
              </a:rPr>
              <a:t>More accurate than any previous method</a:t>
            </a:r>
          </a:p>
          <a:p>
            <a:pPr marL="914400" lvl="1" indent="-457200">
              <a:buFont typeface="Arial" charset="0"/>
              <a:buChar char="•"/>
            </a:pPr>
            <a:r>
              <a:rPr lang="en-US" sz="2800" dirty="0">
                <a:solidFill>
                  <a:srgbClr val="FFFFFF"/>
                </a:solidFill>
                <a:latin typeface="Avenir Book"/>
              </a:rPr>
              <a:t>Enabled by large scale Cloud compute </a:t>
            </a:r>
          </a:p>
          <a:p>
            <a:pPr marL="914400" lvl="1" indent="-457200">
              <a:buFont typeface="Arial" charset="0"/>
              <a:buChar char="•"/>
            </a:pPr>
            <a:r>
              <a:rPr lang="en-US" sz="2800" dirty="0">
                <a:solidFill>
                  <a:srgbClr val="FFFFFF"/>
                </a:solidFill>
                <a:latin typeface="Avenir Book"/>
              </a:rPr>
              <a:t>We can now train AIs quickly and in a general way to solve problems across different domains</a:t>
            </a:r>
          </a:p>
          <a:p>
            <a:endParaRPr lang="en-US" sz="1200" dirty="0">
              <a:solidFill>
                <a:srgbClr val="FFFFFF"/>
              </a:solidFill>
            </a:endParaRPr>
          </a:p>
          <a:p>
            <a:endParaRPr lang="en-US" sz="1600" dirty="0">
              <a:solidFill>
                <a:srgbClr val="FFFFFF"/>
              </a:solidFill>
            </a:endParaRPr>
          </a:p>
        </p:txBody>
      </p:sp>
    </p:spTree>
    <p:extLst>
      <p:ext uri="{BB962C8B-B14F-4D97-AF65-F5344CB8AC3E}">
        <p14:creationId xmlns:p14="http://schemas.microsoft.com/office/powerpoint/2010/main" val="2060050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102057"/>
            </a:gs>
            <a:gs pos="52000">
              <a:srgbClr val="1F58A0"/>
            </a:gs>
            <a:gs pos="100000">
              <a:srgbClr val="329FFC"/>
            </a:gs>
          </a:gsLst>
          <a:lin ang="13500000" scaled="1"/>
          <a:tileRect/>
        </a:gradFill>
        <a:effectLst/>
      </p:bgPr>
    </p:bg>
    <p:spTree>
      <p:nvGrpSpPr>
        <p:cNvPr id="1" name=""/>
        <p:cNvGrpSpPr/>
        <p:nvPr/>
      </p:nvGrpSpPr>
      <p:grpSpPr>
        <a:xfrm>
          <a:off x="0" y="0"/>
          <a:ext cx="0" cy="0"/>
          <a:chOff x="0" y="0"/>
          <a:chExt cx="0" cy="0"/>
        </a:xfrm>
      </p:grpSpPr>
      <p:grpSp>
        <p:nvGrpSpPr>
          <p:cNvPr id="17" name="Group 269"/>
          <p:cNvGrpSpPr/>
          <p:nvPr/>
        </p:nvGrpSpPr>
        <p:grpSpPr>
          <a:xfrm>
            <a:off x="289952" y="-49089"/>
            <a:ext cx="5151117" cy="7813643"/>
            <a:chOff x="0" y="0"/>
            <a:chExt cx="10302232" cy="15627283"/>
          </a:xfrm>
        </p:grpSpPr>
        <p:sp>
          <p:nvSpPr>
            <p:cNvPr id="18" name="Shape 158"/>
            <p:cNvSpPr>
              <a:spLocks/>
            </p:cNvSpPr>
            <p:nvPr/>
          </p:nvSpPr>
          <p:spPr>
            <a:xfrm>
              <a:off x="2824979" y="4724970"/>
              <a:ext cx="2026345" cy="1148939"/>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Shape 159"/>
            <p:cNvSpPr>
              <a:spLocks/>
            </p:cNvSpPr>
            <p:nvPr/>
          </p:nvSpPr>
          <p:spPr>
            <a:xfrm>
              <a:off x="6317350" y="7292888"/>
              <a:ext cx="1323681" cy="596836"/>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Shape 160"/>
            <p:cNvSpPr>
              <a:spLocks/>
            </p:cNvSpPr>
            <p:nvPr/>
          </p:nvSpPr>
          <p:spPr>
            <a:xfrm>
              <a:off x="1181512" y="4724970"/>
              <a:ext cx="1884206" cy="1147234"/>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Shape 161"/>
            <p:cNvSpPr>
              <a:spLocks/>
            </p:cNvSpPr>
            <p:nvPr/>
          </p:nvSpPr>
          <p:spPr>
            <a:xfrm>
              <a:off x="51627" y="5033119"/>
              <a:ext cx="2747828" cy="2272608"/>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Shape 162"/>
            <p:cNvSpPr>
              <a:spLocks/>
            </p:cNvSpPr>
            <p:nvPr/>
          </p:nvSpPr>
          <p:spPr>
            <a:xfrm>
              <a:off x="770645" y="4724970"/>
              <a:ext cx="2320557" cy="3750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Shape 163"/>
            <p:cNvSpPr>
              <a:spLocks/>
            </p:cNvSpPr>
            <p:nvPr/>
          </p:nvSpPr>
          <p:spPr>
            <a:xfrm>
              <a:off x="3235847" y="7498322"/>
              <a:ext cx="3230566" cy="2272003"/>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 name="Shape 164"/>
            <p:cNvSpPr>
              <a:spLocks/>
            </p:cNvSpPr>
            <p:nvPr/>
          </p:nvSpPr>
          <p:spPr>
            <a:xfrm>
              <a:off x="51627" y="5854852"/>
              <a:ext cx="3153980" cy="1680981"/>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5" name="Shape 165"/>
            <p:cNvSpPr>
              <a:spLocks/>
            </p:cNvSpPr>
            <p:nvPr/>
          </p:nvSpPr>
          <p:spPr>
            <a:xfrm>
              <a:off x="51627" y="7292888"/>
              <a:ext cx="3148659" cy="2146822"/>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6" name="Shape 166"/>
            <p:cNvSpPr>
              <a:spLocks/>
            </p:cNvSpPr>
            <p:nvPr/>
          </p:nvSpPr>
          <p:spPr>
            <a:xfrm>
              <a:off x="6009199" y="6779305"/>
              <a:ext cx="1648882" cy="721422"/>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Shape 167"/>
            <p:cNvSpPr>
              <a:spLocks/>
            </p:cNvSpPr>
            <p:nvPr/>
          </p:nvSpPr>
          <p:spPr>
            <a:xfrm>
              <a:off x="6009199" y="4519536"/>
              <a:ext cx="1881699" cy="2895123"/>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8" name="Shape 168"/>
            <p:cNvSpPr>
              <a:spLocks/>
            </p:cNvSpPr>
            <p:nvPr/>
          </p:nvSpPr>
          <p:spPr>
            <a:xfrm>
              <a:off x="4776598" y="4622251"/>
              <a:ext cx="3146399" cy="2187149"/>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9" name="Shape 169"/>
            <p:cNvSpPr>
              <a:spLocks/>
            </p:cNvSpPr>
            <p:nvPr/>
          </p:nvSpPr>
          <p:spPr>
            <a:xfrm>
              <a:off x="976079" y="9758089"/>
              <a:ext cx="2493039" cy="2187148"/>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0" name="Shape 170"/>
            <p:cNvSpPr>
              <a:spLocks/>
            </p:cNvSpPr>
            <p:nvPr/>
          </p:nvSpPr>
          <p:spPr>
            <a:xfrm>
              <a:off x="873362" y="11709704"/>
              <a:ext cx="2292874" cy="641282"/>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1" name="Shape 171"/>
            <p:cNvSpPr>
              <a:spLocks/>
            </p:cNvSpPr>
            <p:nvPr/>
          </p:nvSpPr>
          <p:spPr>
            <a:xfrm>
              <a:off x="8166250" y="13353175"/>
              <a:ext cx="1265605" cy="1334620"/>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2" name="Shape 172"/>
            <p:cNvSpPr>
              <a:spLocks/>
            </p:cNvSpPr>
            <p:nvPr/>
          </p:nvSpPr>
          <p:spPr>
            <a:xfrm>
              <a:off x="7036365" y="13250456"/>
              <a:ext cx="2498904" cy="634153"/>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3" name="Shape 173"/>
            <p:cNvSpPr>
              <a:spLocks/>
            </p:cNvSpPr>
            <p:nvPr/>
          </p:nvSpPr>
          <p:spPr>
            <a:xfrm>
              <a:off x="8063534" y="2465201"/>
              <a:ext cx="2171494" cy="222245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4" name="Shape 174"/>
            <p:cNvSpPr>
              <a:spLocks/>
            </p:cNvSpPr>
            <p:nvPr/>
          </p:nvSpPr>
          <p:spPr>
            <a:xfrm>
              <a:off x="7652664" y="4622251"/>
              <a:ext cx="2649569" cy="2802648"/>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5" name="Shape 175"/>
            <p:cNvSpPr>
              <a:spLocks/>
            </p:cNvSpPr>
            <p:nvPr/>
          </p:nvSpPr>
          <p:spPr>
            <a:xfrm>
              <a:off x="7858098" y="2465201"/>
              <a:ext cx="508870" cy="2267093"/>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6" name="Shape 176"/>
            <p:cNvSpPr>
              <a:spLocks/>
            </p:cNvSpPr>
            <p:nvPr/>
          </p:nvSpPr>
          <p:spPr>
            <a:xfrm>
              <a:off x="7652664" y="4622251"/>
              <a:ext cx="778399" cy="2874766"/>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7" name="Shape 177"/>
            <p:cNvSpPr>
              <a:spLocks/>
            </p:cNvSpPr>
            <p:nvPr/>
          </p:nvSpPr>
          <p:spPr>
            <a:xfrm>
              <a:off x="4468448" y="6779305"/>
              <a:ext cx="1959846" cy="1144933"/>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8" name="Shape 178"/>
            <p:cNvSpPr>
              <a:spLocks/>
            </p:cNvSpPr>
            <p:nvPr/>
          </p:nvSpPr>
          <p:spPr>
            <a:xfrm>
              <a:off x="4468448" y="6779305"/>
              <a:ext cx="1906074" cy="585106"/>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9" name="Shape 179"/>
            <p:cNvSpPr>
              <a:spLocks/>
            </p:cNvSpPr>
            <p:nvPr/>
          </p:nvSpPr>
          <p:spPr>
            <a:xfrm>
              <a:off x="3133131" y="6779305"/>
              <a:ext cx="3256747" cy="1129988"/>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0" name="Shape 180"/>
            <p:cNvSpPr>
              <a:spLocks/>
            </p:cNvSpPr>
            <p:nvPr/>
          </p:nvSpPr>
          <p:spPr>
            <a:xfrm>
              <a:off x="4468448" y="4827686"/>
              <a:ext cx="1563021" cy="202263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1" name="Shape 181"/>
            <p:cNvSpPr>
              <a:spLocks/>
            </p:cNvSpPr>
            <p:nvPr/>
          </p:nvSpPr>
          <p:spPr>
            <a:xfrm>
              <a:off x="2824979" y="4827686"/>
              <a:ext cx="2013865" cy="2019730"/>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2" name="Shape 182"/>
            <p:cNvSpPr>
              <a:spLocks/>
            </p:cNvSpPr>
            <p:nvPr/>
          </p:nvSpPr>
          <p:spPr>
            <a:xfrm>
              <a:off x="2824979" y="5854852"/>
              <a:ext cx="1728980" cy="1687103"/>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3" name="Shape 183"/>
            <p:cNvSpPr>
              <a:spLocks/>
            </p:cNvSpPr>
            <p:nvPr/>
          </p:nvSpPr>
          <p:spPr>
            <a:xfrm>
              <a:off x="3235847" y="9758089"/>
              <a:ext cx="712999" cy="2214831"/>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4" name="Shape 184"/>
            <p:cNvSpPr>
              <a:spLocks/>
            </p:cNvSpPr>
            <p:nvPr/>
          </p:nvSpPr>
          <p:spPr>
            <a:xfrm>
              <a:off x="8166250" y="13866756"/>
              <a:ext cx="597145" cy="1487894"/>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5" name="Shape 185"/>
            <p:cNvSpPr>
              <a:spLocks/>
            </p:cNvSpPr>
            <p:nvPr/>
          </p:nvSpPr>
          <p:spPr>
            <a:xfrm>
              <a:off x="7036365" y="13250456"/>
              <a:ext cx="1297601" cy="2110203"/>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6" name="Shape 186"/>
            <p:cNvSpPr>
              <a:spLocks/>
            </p:cNvSpPr>
            <p:nvPr/>
          </p:nvSpPr>
          <p:spPr>
            <a:xfrm>
              <a:off x="8268969" y="14791211"/>
              <a:ext cx="676288" cy="656125"/>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7" name="Shape 187"/>
            <p:cNvSpPr>
              <a:spLocks/>
            </p:cNvSpPr>
            <p:nvPr/>
          </p:nvSpPr>
          <p:spPr>
            <a:xfrm>
              <a:off x="8268969" y="14585773"/>
              <a:ext cx="563444" cy="740784"/>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8" name="Shape 188"/>
            <p:cNvSpPr>
              <a:spLocks/>
            </p:cNvSpPr>
            <p:nvPr/>
          </p:nvSpPr>
          <p:spPr>
            <a:xfrm>
              <a:off x="6728214" y="2465201"/>
              <a:ext cx="1383369" cy="2143309"/>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9" name="Shape 189"/>
            <p:cNvSpPr>
              <a:spLocks/>
            </p:cNvSpPr>
            <p:nvPr/>
          </p:nvSpPr>
          <p:spPr>
            <a:xfrm>
              <a:off x="6728214" y="1746186"/>
              <a:ext cx="1389686" cy="1332710"/>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0" name="Shape 190"/>
            <p:cNvSpPr>
              <a:spLocks/>
            </p:cNvSpPr>
            <p:nvPr/>
          </p:nvSpPr>
          <p:spPr>
            <a:xfrm>
              <a:off x="4776598" y="3081500"/>
              <a:ext cx="3151114" cy="1740772"/>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1" name="Shape 191"/>
            <p:cNvSpPr>
              <a:spLocks/>
            </p:cNvSpPr>
            <p:nvPr/>
          </p:nvSpPr>
          <p:spPr>
            <a:xfrm>
              <a:off x="5187463" y="1746186"/>
              <a:ext cx="2018826" cy="1327697"/>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2" name="Shape 192"/>
            <p:cNvSpPr>
              <a:spLocks/>
            </p:cNvSpPr>
            <p:nvPr/>
          </p:nvSpPr>
          <p:spPr>
            <a:xfrm>
              <a:off x="4776598" y="2054334"/>
              <a:ext cx="1968773" cy="2768340"/>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3" name="Shape 193"/>
            <p:cNvSpPr>
              <a:spLocks/>
            </p:cNvSpPr>
            <p:nvPr/>
          </p:nvSpPr>
          <p:spPr>
            <a:xfrm>
              <a:off x="2414113" y="7498322"/>
              <a:ext cx="1061218" cy="2288961"/>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4" name="Shape 194"/>
            <p:cNvSpPr>
              <a:spLocks/>
            </p:cNvSpPr>
            <p:nvPr/>
          </p:nvSpPr>
          <p:spPr>
            <a:xfrm>
              <a:off x="1386947" y="7498322"/>
              <a:ext cx="1855076" cy="1985824"/>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5" name="Shape 195"/>
            <p:cNvSpPr>
              <a:spLocks/>
            </p:cNvSpPr>
            <p:nvPr/>
          </p:nvSpPr>
          <p:spPr>
            <a:xfrm>
              <a:off x="976079" y="9347223"/>
              <a:ext cx="2505078" cy="2449959"/>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6" name="Shape 196"/>
            <p:cNvSpPr>
              <a:spLocks/>
            </p:cNvSpPr>
            <p:nvPr/>
          </p:nvSpPr>
          <p:spPr>
            <a:xfrm>
              <a:off x="359779" y="9347223"/>
              <a:ext cx="2013763" cy="1326793"/>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7" name="Shape 197"/>
            <p:cNvSpPr>
              <a:spLocks/>
            </p:cNvSpPr>
            <p:nvPr/>
          </p:nvSpPr>
          <p:spPr>
            <a:xfrm>
              <a:off x="462497" y="9347223"/>
              <a:ext cx="1985320" cy="2448552"/>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8" name="Shape 198"/>
            <p:cNvSpPr>
              <a:spLocks/>
            </p:cNvSpPr>
            <p:nvPr/>
          </p:nvSpPr>
          <p:spPr>
            <a:xfrm>
              <a:off x="8268969" y="14996644"/>
              <a:ext cx="1136911" cy="630640"/>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9" name="Shape 199"/>
            <p:cNvSpPr>
              <a:spLocks/>
            </p:cNvSpPr>
            <p:nvPr/>
          </p:nvSpPr>
          <p:spPr>
            <a:xfrm>
              <a:off x="6420067" y="7395604"/>
              <a:ext cx="3320945" cy="2541737"/>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0" name="Shape 200"/>
            <p:cNvSpPr>
              <a:spLocks/>
            </p:cNvSpPr>
            <p:nvPr/>
          </p:nvSpPr>
          <p:spPr>
            <a:xfrm>
              <a:off x="51627" y="10579823"/>
              <a:ext cx="936737" cy="1873483"/>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1" name="Shape 201"/>
            <p:cNvSpPr>
              <a:spLocks/>
            </p:cNvSpPr>
            <p:nvPr/>
          </p:nvSpPr>
          <p:spPr>
            <a:xfrm>
              <a:off x="5701048" y="7909186"/>
              <a:ext cx="4017787" cy="2072691"/>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2" name="Shape 202"/>
            <p:cNvSpPr>
              <a:spLocks/>
            </p:cNvSpPr>
            <p:nvPr/>
          </p:nvSpPr>
          <p:spPr>
            <a:xfrm>
              <a:off x="3441281" y="7909186"/>
              <a:ext cx="3005616" cy="2077406"/>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3" name="Shape 203"/>
            <p:cNvSpPr>
              <a:spLocks/>
            </p:cNvSpPr>
            <p:nvPr/>
          </p:nvSpPr>
          <p:spPr>
            <a:xfrm>
              <a:off x="976079" y="11709704"/>
              <a:ext cx="1839720" cy="1237923"/>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4" name="Shape 204"/>
            <p:cNvSpPr>
              <a:spLocks/>
            </p:cNvSpPr>
            <p:nvPr/>
          </p:nvSpPr>
          <p:spPr>
            <a:xfrm>
              <a:off x="51627" y="11709704"/>
              <a:ext cx="1259483" cy="1241230"/>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5" name="Shape 205"/>
            <p:cNvSpPr>
              <a:spLocks/>
            </p:cNvSpPr>
            <p:nvPr/>
          </p:nvSpPr>
          <p:spPr>
            <a:xfrm>
              <a:off x="51627" y="12428725"/>
              <a:ext cx="1263397" cy="964778"/>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6" name="Shape 206"/>
            <p:cNvSpPr>
              <a:spLocks/>
            </p:cNvSpPr>
            <p:nvPr/>
          </p:nvSpPr>
          <p:spPr>
            <a:xfrm>
              <a:off x="4879314" y="13045023"/>
              <a:ext cx="2174905" cy="84490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7" name="Shape 207"/>
            <p:cNvSpPr>
              <a:spLocks/>
            </p:cNvSpPr>
            <p:nvPr/>
          </p:nvSpPr>
          <p:spPr>
            <a:xfrm>
              <a:off x="3235847" y="11196122"/>
              <a:ext cx="1730490" cy="1809284"/>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8" name="Shape 208"/>
            <p:cNvSpPr>
              <a:spLocks/>
            </p:cNvSpPr>
            <p:nvPr/>
          </p:nvSpPr>
          <p:spPr>
            <a:xfrm>
              <a:off x="2722261" y="11915140"/>
              <a:ext cx="2172953" cy="11459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9" name="Shape 209"/>
            <p:cNvSpPr>
              <a:spLocks/>
            </p:cNvSpPr>
            <p:nvPr/>
          </p:nvSpPr>
          <p:spPr>
            <a:xfrm>
              <a:off x="3543997" y="2054334"/>
              <a:ext cx="1736356" cy="2774657"/>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0" name="Shape 210"/>
            <p:cNvSpPr>
              <a:spLocks/>
            </p:cNvSpPr>
            <p:nvPr/>
          </p:nvSpPr>
          <p:spPr>
            <a:xfrm>
              <a:off x="3543997" y="1129881"/>
              <a:ext cx="1733592" cy="3270584"/>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1" name="Shape 211"/>
            <p:cNvSpPr>
              <a:spLocks/>
            </p:cNvSpPr>
            <p:nvPr/>
          </p:nvSpPr>
          <p:spPr>
            <a:xfrm>
              <a:off x="3133131" y="4416819"/>
              <a:ext cx="1756621" cy="434041"/>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2" name="Shape 212"/>
            <p:cNvSpPr>
              <a:spLocks/>
            </p:cNvSpPr>
            <p:nvPr/>
          </p:nvSpPr>
          <p:spPr>
            <a:xfrm>
              <a:off x="770645" y="4416819"/>
              <a:ext cx="2762219" cy="433435"/>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3" name="Shape 213"/>
            <p:cNvSpPr>
              <a:spLocks/>
            </p:cNvSpPr>
            <p:nvPr/>
          </p:nvSpPr>
          <p:spPr>
            <a:xfrm>
              <a:off x="5701048" y="9963524"/>
              <a:ext cx="4044679" cy="956848"/>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4" name="Shape 214"/>
            <p:cNvSpPr>
              <a:spLocks/>
            </p:cNvSpPr>
            <p:nvPr/>
          </p:nvSpPr>
          <p:spPr>
            <a:xfrm>
              <a:off x="7036365" y="10887974"/>
              <a:ext cx="2463498" cy="2461094"/>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5" name="Shape 215"/>
            <p:cNvSpPr>
              <a:spLocks/>
            </p:cNvSpPr>
            <p:nvPr/>
          </p:nvSpPr>
          <p:spPr>
            <a:xfrm>
              <a:off x="5701048" y="9963524"/>
              <a:ext cx="4548626" cy="3363871"/>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6" name="Shape 216"/>
            <p:cNvSpPr>
              <a:spLocks/>
            </p:cNvSpPr>
            <p:nvPr/>
          </p:nvSpPr>
          <p:spPr>
            <a:xfrm>
              <a:off x="462497" y="9449938"/>
              <a:ext cx="980977" cy="1229993"/>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7" name="Shape 217"/>
            <p:cNvSpPr>
              <a:spLocks/>
            </p:cNvSpPr>
            <p:nvPr/>
          </p:nvSpPr>
          <p:spPr>
            <a:xfrm>
              <a:off x="5084746" y="9963524"/>
              <a:ext cx="1946607" cy="3400787"/>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8" name="Shape 218"/>
            <p:cNvSpPr>
              <a:spLocks/>
            </p:cNvSpPr>
            <p:nvPr/>
          </p:nvSpPr>
          <p:spPr>
            <a:xfrm>
              <a:off x="4879314" y="10785255"/>
              <a:ext cx="2141409" cy="2528600"/>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9" name="Shape 219"/>
            <p:cNvSpPr>
              <a:spLocks/>
            </p:cNvSpPr>
            <p:nvPr/>
          </p:nvSpPr>
          <p:spPr>
            <a:xfrm>
              <a:off x="3441281" y="9758089"/>
              <a:ext cx="2301904" cy="1074911"/>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0" name="Shape 220"/>
            <p:cNvSpPr>
              <a:spLocks/>
            </p:cNvSpPr>
            <p:nvPr/>
          </p:nvSpPr>
          <p:spPr>
            <a:xfrm>
              <a:off x="3852149" y="10785255"/>
              <a:ext cx="1225380" cy="2257058"/>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1" name="Shape 221"/>
            <p:cNvSpPr>
              <a:spLocks/>
            </p:cNvSpPr>
            <p:nvPr/>
          </p:nvSpPr>
          <p:spPr>
            <a:xfrm>
              <a:off x="3441281" y="9758089"/>
              <a:ext cx="1693471" cy="1528015"/>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2" name="Shape 222"/>
            <p:cNvSpPr>
              <a:spLocks/>
            </p:cNvSpPr>
            <p:nvPr/>
          </p:nvSpPr>
          <p:spPr>
            <a:xfrm>
              <a:off x="5290180" y="1027165"/>
              <a:ext cx="2023942" cy="1043819"/>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3" name="Shape 223"/>
            <p:cNvSpPr>
              <a:spLocks/>
            </p:cNvSpPr>
            <p:nvPr/>
          </p:nvSpPr>
          <p:spPr>
            <a:xfrm>
              <a:off x="3954865" y="1027165"/>
              <a:ext cx="1509054" cy="1045422"/>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4" name="Shape 224"/>
            <p:cNvSpPr>
              <a:spLocks/>
            </p:cNvSpPr>
            <p:nvPr/>
          </p:nvSpPr>
          <p:spPr>
            <a:xfrm>
              <a:off x="8063534" y="2054334"/>
              <a:ext cx="2196577" cy="793251"/>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5" name="Shape 225"/>
            <p:cNvSpPr>
              <a:spLocks/>
            </p:cNvSpPr>
            <p:nvPr/>
          </p:nvSpPr>
          <p:spPr>
            <a:xfrm>
              <a:off x="7241799" y="1746186"/>
              <a:ext cx="2372111" cy="726342"/>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6" name="Shape 226"/>
            <p:cNvSpPr>
              <a:spLocks/>
            </p:cNvSpPr>
            <p:nvPr/>
          </p:nvSpPr>
          <p:spPr>
            <a:xfrm>
              <a:off x="7241799" y="102716"/>
              <a:ext cx="2346236" cy="1933561"/>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7" name="Shape 227"/>
            <p:cNvSpPr>
              <a:spLocks/>
            </p:cNvSpPr>
            <p:nvPr/>
          </p:nvSpPr>
          <p:spPr>
            <a:xfrm>
              <a:off x="5392897" y="102716"/>
              <a:ext cx="1876789" cy="168148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8" name="Shape 228"/>
            <p:cNvSpPr>
              <a:spLocks/>
            </p:cNvSpPr>
            <p:nvPr/>
          </p:nvSpPr>
          <p:spPr>
            <a:xfrm>
              <a:off x="4776598" y="13764040"/>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9" name="Shape 229"/>
            <p:cNvSpPr>
              <a:spLocks/>
            </p:cNvSpPr>
            <p:nvPr/>
          </p:nvSpPr>
          <p:spPr>
            <a:xfrm>
              <a:off x="4776598" y="12942305"/>
              <a:ext cx="200095" cy="200248"/>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0" name="Shape 230"/>
            <p:cNvSpPr>
              <a:spLocks/>
            </p:cNvSpPr>
            <p:nvPr/>
          </p:nvSpPr>
          <p:spPr>
            <a:xfrm>
              <a:off x="6933649" y="13250456"/>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1" name="Shape 231"/>
            <p:cNvSpPr>
              <a:spLocks/>
            </p:cNvSpPr>
            <p:nvPr/>
          </p:nvSpPr>
          <p:spPr>
            <a:xfrm>
              <a:off x="7962380" y="13765606"/>
              <a:ext cx="402483" cy="40248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2" name="Shape 232"/>
            <p:cNvSpPr>
              <a:spLocks/>
            </p:cNvSpPr>
            <p:nvPr/>
          </p:nvSpPr>
          <p:spPr>
            <a:xfrm>
              <a:off x="8166250" y="15304789"/>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3" name="Shape 233"/>
            <p:cNvSpPr>
              <a:spLocks/>
            </p:cNvSpPr>
            <p:nvPr/>
          </p:nvSpPr>
          <p:spPr>
            <a:xfrm>
              <a:off x="3749430" y="11196122"/>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4" name="Shape 234"/>
            <p:cNvSpPr>
              <a:spLocks/>
            </p:cNvSpPr>
            <p:nvPr/>
          </p:nvSpPr>
          <p:spPr>
            <a:xfrm>
              <a:off x="4982030" y="10682539"/>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5" name="Shape 235"/>
            <p:cNvSpPr>
              <a:spLocks/>
            </p:cNvSpPr>
            <p:nvPr/>
          </p:nvSpPr>
          <p:spPr>
            <a:xfrm>
              <a:off x="5481521" y="9743909"/>
              <a:ext cx="433718" cy="434041"/>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6" name="Shape 236"/>
            <p:cNvSpPr>
              <a:spLocks/>
            </p:cNvSpPr>
            <p:nvPr/>
          </p:nvSpPr>
          <p:spPr>
            <a:xfrm>
              <a:off x="3338563" y="965537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7" name="Shape 237"/>
            <p:cNvSpPr>
              <a:spLocks/>
            </p:cNvSpPr>
            <p:nvPr/>
          </p:nvSpPr>
          <p:spPr>
            <a:xfrm>
              <a:off x="2168487" y="9101597"/>
              <a:ext cx="485995" cy="485995"/>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8" name="Shape 238"/>
            <p:cNvSpPr>
              <a:spLocks/>
            </p:cNvSpPr>
            <p:nvPr/>
          </p:nvSpPr>
          <p:spPr>
            <a:xfrm>
              <a:off x="1284228" y="9347223"/>
              <a:ext cx="200218" cy="200177"/>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9" name="Shape 239"/>
            <p:cNvSpPr>
              <a:spLocks/>
            </p:cNvSpPr>
            <p:nvPr/>
          </p:nvSpPr>
          <p:spPr>
            <a:xfrm>
              <a:off x="462497" y="9449938"/>
              <a:ext cx="200178" cy="200198"/>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0" name="Shape 240"/>
            <p:cNvSpPr>
              <a:spLocks/>
            </p:cNvSpPr>
            <p:nvPr/>
          </p:nvSpPr>
          <p:spPr>
            <a:xfrm>
              <a:off x="359779" y="10579823"/>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1" name="Shape 241"/>
            <p:cNvSpPr>
              <a:spLocks/>
            </p:cNvSpPr>
            <p:nvPr/>
          </p:nvSpPr>
          <p:spPr>
            <a:xfrm>
              <a:off x="873362" y="11606989"/>
              <a:ext cx="200166"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2" name="Shape 242"/>
            <p:cNvSpPr>
              <a:spLocks/>
            </p:cNvSpPr>
            <p:nvPr/>
          </p:nvSpPr>
          <p:spPr>
            <a:xfrm>
              <a:off x="-1" y="13198831"/>
              <a:ext cx="508870" cy="508868"/>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3" name="Shape 243"/>
            <p:cNvSpPr>
              <a:spLocks/>
            </p:cNvSpPr>
            <p:nvPr/>
          </p:nvSpPr>
          <p:spPr>
            <a:xfrm>
              <a:off x="1181512" y="12839590"/>
              <a:ext cx="200217" cy="200177"/>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4" name="Shape 244"/>
            <p:cNvSpPr>
              <a:spLocks/>
            </p:cNvSpPr>
            <p:nvPr/>
          </p:nvSpPr>
          <p:spPr>
            <a:xfrm>
              <a:off x="2722261" y="12326009"/>
              <a:ext cx="200167" cy="200267"/>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5" name="Shape 245"/>
            <p:cNvSpPr>
              <a:spLocks/>
            </p:cNvSpPr>
            <p:nvPr/>
          </p:nvSpPr>
          <p:spPr>
            <a:xfrm>
              <a:off x="3133131" y="11812423"/>
              <a:ext cx="200178" cy="200249"/>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6" name="Shape 246"/>
            <p:cNvSpPr>
              <a:spLocks/>
            </p:cNvSpPr>
            <p:nvPr/>
          </p:nvSpPr>
          <p:spPr>
            <a:xfrm>
              <a:off x="51627" y="7190172"/>
              <a:ext cx="200177" cy="200156"/>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7" name="Shape 247"/>
            <p:cNvSpPr>
              <a:spLocks/>
            </p:cNvSpPr>
            <p:nvPr/>
          </p:nvSpPr>
          <p:spPr>
            <a:xfrm>
              <a:off x="770645" y="4724970"/>
              <a:ext cx="200188" cy="200177"/>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8" name="Shape 248"/>
            <p:cNvSpPr>
              <a:spLocks/>
            </p:cNvSpPr>
            <p:nvPr/>
          </p:nvSpPr>
          <p:spPr>
            <a:xfrm>
              <a:off x="1181512" y="4930402"/>
              <a:ext cx="200166" cy="200177"/>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9" name="Shape 249"/>
            <p:cNvSpPr>
              <a:spLocks/>
            </p:cNvSpPr>
            <p:nvPr/>
          </p:nvSpPr>
          <p:spPr>
            <a:xfrm>
              <a:off x="2722261" y="5752136"/>
              <a:ext cx="200217" cy="200179"/>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0" name="Shape 250"/>
            <p:cNvSpPr>
              <a:spLocks/>
            </p:cNvSpPr>
            <p:nvPr/>
          </p:nvSpPr>
          <p:spPr>
            <a:xfrm>
              <a:off x="4365731" y="6676586"/>
              <a:ext cx="200177" cy="20017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1" name="Shape 251"/>
            <p:cNvSpPr>
              <a:spLocks/>
            </p:cNvSpPr>
            <p:nvPr/>
          </p:nvSpPr>
          <p:spPr>
            <a:xfrm>
              <a:off x="3133131" y="739560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2" name="Shape 252"/>
            <p:cNvSpPr>
              <a:spLocks/>
            </p:cNvSpPr>
            <p:nvPr/>
          </p:nvSpPr>
          <p:spPr>
            <a:xfrm>
              <a:off x="6317350" y="7806471"/>
              <a:ext cx="200175" cy="200269"/>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3" name="Shape 253"/>
            <p:cNvSpPr>
              <a:spLocks/>
            </p:cNvSpPr>
            <p:nvPr/>
          </p:nvSpPr>
          <p:spPr>
            <a:xfrm>
              <a:off x="6214634" y="7190172"/>
              <a:ext cx="200246" cy="200156"/>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4" name="Shape 254"/>
            <p:cNvSpPr>
              <a:spLocks/>
            </p:cNvSpPr>
            <p:nvPr/>
          </p:nvSpPr>
          <p:spPr>
            <a:xfrm>
              <a:off x="6009199" y="6676586"/>
              <a:ext cx="200178" cy="200177"/>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5" name="Shape 255"/>
            <p:cNvSpPr>
              <a:spLocks/>
            </p:cNvSpPr>
            <p:nvPr/>
          </p:nvSpPr>
          <p:spPr>
            <a:xfrm>
              <a:off x="4572762" y="4623887"/>
              <a:ext cx="402483" cy="402341"/>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6" name="Shape 256"/>
            <p:cNvSpPr>
              <a:spLocks/>
            </p:cNvSpPr>
            <p:nvPr/>
          </p:nvSpPr>
          <p:spPr>
            <a:xfrm>
              <a:off x="3441281" y="4211387"/>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7" name="Shape 257"/>
            <p:cNvSpPr>
              <a:spLocks/>
            </p:cNvSpPr>
            <p:nvPr/>
          </p:nvSpPr>
          <p:spPr>
            <a:xfrm>
              <a:off x="5187463" y="1951618"/>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8" name="Shape 258"/>
            <p:cNvSpPr>
              <a:spLocks/>
            </p:cNvSpPr>
            <p:nvPr/>
          </p:nvSpPr>
          <p:spPr>
            <a:xfrm>
              <a:off x="6971718" y="1476101"/>
              <a:ext cx="534907" cy="53490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9" name="Shape 259"/>
            <p:cNvSpPr>
              <a:spLocks/>
            </p:cNvSpPr>
            <p:nvPr/>
          </p:nvSpPr>
          <p:spPr>
            <a:xfrm>
              <a:off x="7241799" y="0"/>
              <a:ext cx="200098" cy="200176"/>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0" name="Shape 260"/>
            <p:cNvSpPr>
              <a:spLocks/>
            </p:cNvSpPr>
            <p:nvPr/>
          </p:nvSpPr>
          <p:spPr>
            <a:xfrm>
              <a:off x="5392897" y="924449"/>
              <a:ext cx="200246"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1" name="Shape 261"/>
            <p:cNvSpPr>
              <a:spLocks/>
            </p:cNvSpPr>
            <p:nvPr/>
          </p:nvSpPr>
          <p:spPr>
            <a:xfrm>
              <a:off x="3852149" y="1027165"/>
              <a:ext cx="200248" cy="200248"/>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2" name="Shape 262"/>
            <p:cNvSpPr>
              <a:spLocks/>
            </p:cNvSpPr>
            <p:nvPr/>
          </p:nvSpPr>
          <p:spPr>
            <a:xfrm>
              <a:off x="6625497" y="2978784"/>
              <a:ext cx="200179" cy="200198"/>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3" name="Shape 263"/>
            <p:cNvSpPr>
              <a:spLocks/>
            </p:cNvSpPr>
            <p:nvPr/>
          </p:nvSpPr>
          <p:spPr>
            <a:xfrm>
              <a:off x="7858098" y="4519536"/>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4" name="Shape 264"/>
            <p:cNvSpPr>
              <a:spLocks/>
            </p:cNvSpPr>
            <p:nvPr/>
          </p:nvSpPr>
          <p:spPr>
            <a:xfrm>
              <a:off x="8268969" y="4622251"/>
              <a:ext cx="200248" cy="20017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5" name="Shape 265"/>
            <p:cNvSpPr>
              <a:spLocks/>
            </p:cNvSpPr>
            <p:nvPr/>
          </p:nvSpPr>
          <p:spPr>
            <a:xfrm>
              <a:off x="7960817" y="2362485"/>
              <a:ext cx="200249" cy="200155"/>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6" name="Shape 266"/>
            <p:cNvSpPr>
              <a:spLocks/>
            </p:cNvSpPr>
            <p:nvPr/>
          </p:nvSpPr>
          <p:spPr>
            <a:xfrm>
              <a:off x="7960817" y="10785255"/>
              <a:ext cx="200177" cy="200096"/>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7" name="Shape 267"/>
            <p:cNvSpPr>
              <a:spLocks/>
            </p:cNvSpPr>
            <p:nvPr/>
          </p:nvSpPr>
          <p:spPr>
            <a:xfrm>
              <a:off x="3030411" y="4622251"/>
              <a:ext cx="200168"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8" name="Shape 268"/>
            <p:cNvSpPr>
              <a:spLocks/>
            </p:cNvSpPr>
            <p:nvPr/>
          </p:nvSpPr>
          <p:spPr>
            <a:xfrm>
              <a:off x="7549948" y="7292888"/>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grpSp>
        <p:nvGrpSpPr>
          <p:cNvPr id="129" name="Group 381"/>
          <p:cNvGrpSpPr/>
          <p:nvPr/>
        </p:nvGrpSpPr>
        <p:grpSpPr>
          <a:xfrm flipH="1">
            <a:off x="9225444" y="-559463"/>
            <a:ext cx="3562082" cy="5403262"/>
            <a:chOff x="0" y="0"/>
            <a:chExt cx="7124162" cy="10806522"/>
          </a:xfrm>
        </p:grpSpPr>
        <p:sp>
          <p:nvSpPr>
            <p:cNvPr id="130" name="Shape 270"/>
            <p:cNvSpPr>
              <a:spLocks/>
            </p:cNvSpPr>
            <p:nvPr/>
          </p:nvSpPr>
          <p:spPr>
            <a:xfrm>
              <a:off x="1953519" y="3267394"/>
              <a:ext cx="1401251" cy="794511"/>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1" name="Shape 271"/>
            <p:cNvSpPr>
              <a:spLocks/>
            </p:cNvSpPr>
            <p:nvPr/>
          </p:nvSpPr>
          <p:spPr>
            <a:xfrm>
              <a:off x="4368551" y="5043151"/>
              <a:ext cx="915347" cy="412723"/>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2" name="Shape 272"/>
            <p:cNvSpPr>
              <a:spLocks/>
            </p:cNvSpPr>
            <p:nvPr/>
          </p:nvSpPr>
          <p:spPr>
            <a:xfrm>
              <a:off x="817035" y="3267394"/>
              <a:ext cx="1302959" cy="793332"/>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3" name="Shape 273"/>
            <p:cNvSpPr>
              <a:spLocks/>
            </p:cNvSpPr>
            <p:nvPr/>
          </p:nvSpPr>
          <p:spPr>
            <a:xfrm>
              <a:off x="35701" y="3480484"/>
              <a:ext cx="1900168" cy="1571546"/>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4" name="Shape 274"/>
            <p:cNvSpPr>
              <a:spLocks/>
            </p:cNvSpPr>
            <p:nvPr/>
          </p:nvSpPr>
          <p:spPr>
            <a:xfrm>
              <a:off x="532914" y="3267394"/>
              <a:ext cx="1604703" cy="2593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5" name="Shape 275"/>
            <p:cNvSpPr>
              <a:spLocks/>
            </p:cNvSpPr>
            <p:nvPr/>
          </p:nvSpPr>
          <p:spPr>
            <a:xfrm>
              <a:off x="2237641" y="5185212"/>
              <a:ext cx="2233989" cy="1571128"/>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6" name="Shape 276"/>
            <p:cNvSpPr>
              <a:spLocks/>
            </p:cNvSpPr>
            <p:nvPr/>
          </p:nvSpPr>
          <p:spPr>
            <a:xfrm>
              <a:off x="35701" y="4048726"/>
              <a:ext cx="2181029" cy="1162426"/>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7" name="Shape 277"/>
            <p:cNvSpPr>
              <a:spLocks/>
            </p:cNvSpPr>
            <p:nvPr/>
          </p:nvSpPr>
          <p:spPr>
            <a:xfrm>
              <a:off x="35701" y="5043151"/>
              <a:ext cx="2177350" cy="1484563"/>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8" name="Shape 278"/>
            <p:cNvSpPr>
              <a:spLocks/>
            </p:cNvSpPr>
            <p:nvPr/>
          </p:nvSpPr>
          <p:spPr>
            <a:xfrm>
              <a:off x="4155459" y="4688000"/>
              <a:ext cx="1140229" cy="498875"/>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9" name="Shape 279"/>
            <p:cNvSpPr>
              <a:spLocks/>
            </p:cNvSpPr>
            <p:nvPr/>
          </p:nvSpPr>
          <p:spPr>
            <a:xfrm>
              <a:off x="4155459" y="3125333"/>
              <a:ext cx="1301226" cy="2002025"/>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0" name="Shape 280"/>
            <p:cNvSpPr>
              <a:spLocks/>
            </p:cNvSpPr>
            <p:nvPr/>
          </p:nvSpPr>
          <p:spPr>
            <a:xfrm>
              <a:off x="3303096" y="3196362"/>
              <a:ext cx="2175787" cy="1512450"/>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1" name="Shape 281"/>
            <p:cNvSpPr>
              <a:spLocks/>
            </p:cNvSpPr>
            <p:nvPr/>
          </p:nvSpPr>
          <p:spPr>
            <a:xfrm>
              <a:off x="674975" y="6747878"/>
              <a:ext cx="1723977" cy="1512450"/>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2" name="Shape 282"/>
            <p:cNvSpPr>
              <a:spLocks/>
            </p:cNvSpPr>
            <p:nvPr/>
          </p:nvSpPr>
          <p:spPr>
            <a:xfrm>
              <a:off x="603944" y="8097452"/>
              <a:ext cx="1585560" cy="443457"/>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3" name="Shape 283"/>
            <p:cNvSpPr>
              <a:spLocks/>
            </p:cNvSpPr>
            <p:nvPr/>
          </p:nvSpPr>
          <p:spPr>
            <a:xfrm>
              <a:off x="5647095" y="9233939"/>
              <a:ext cx="875187" cy="922912"/>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4" name="Shape 284"/>
            <p:cNvSpPr>
              <a:spLocks/>
            </p:cNvSpPr>
            <p:nvPr/>
          </p:nvSpPr>
          <p:spPr>
            <a:xfrm>
              <a:off x="4865761" y="9162907"/>
              <a:ext cx="1728034" cy="438528"/>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5" name="Shape 285"/>
            <p:cNvSpPr>
              <a:spLocks/>
            </p:cNvSpPr>
            <p:nvPr/>
          </p:nvSpPr>
          <p:spPr>
            <a:xfrm>
              <a:off x="5576065" y="1704727"/>
              <a:ext cx="1501624" cy="153686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6" name="Shape 286"/>
            <p:cNvSpPr>
              <a:spLocks/>
            </p:cNvSpPr>
            <p:nvPr/>
          </p:nvSpPr>
          <p:spPr>
            <a:xfrm>
              <a:off x="5291942" y="3196362"/>
              <a:ext cx="1832221" cy="1938077"/>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7" name="Shape 287"/>
            <p:cNvSpPr>
              <a:spLocks/>
            </p:cNvSpPr>
            <p:nvPr/>
          </p:nvSpPr>
          <p:spPr>
            <a:xfrm>
              <a:off x="5434003" y="1704727"/>
              <a:ext cx="351892" cy="1567732"/>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8" name="Shape 288"/>
            <p:cNvSpPr>
              <a:spLocks/>
            </p:cNvSpPr>
            <p:nvPr/>
          </p:nvSpPr>
          <p:spPr>
            <a:xfrm>
              <a:off x="5291942" y="3196362"/>
              <a:ext cx="538276" cy="1987948"/>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9" name="Shape 289"/>
            <p:cNvSpPr>
              <a:spLocks/>
            </p:cNvSpPr>
            <p:nvPr/>
          </p:nvSpPr>
          <p:spPr>
            <a:xfrm>
              <a:off x="3090004" y="4688000"/>
              <a:ext cx="1355267" cy="791740"/>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0" name="Shape 290"/>
            <p:cNvSpPr>
              <a:spLocks/>
            </p:cNvSpPr>
            <p:nvPr/>
          </p:nvSpPr>
          <p:spPr>
            <a:xfrm>
              <a:off x="3090004" y="4688000"/>
              <a:ext cx="1318082" cy="404611"/>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1" name="Shape 291"/>
            <p:cNvSpPr>
              <a:spLocks/>
            </p:cNvSpPr>
            <p:nvPr/>
          </p:nvSpPr>
          <p:spPr>
            <a:xfrm>
              <a:off x="2166611" y="4688000"/>
              <a:ext cx="2252095" cy="781405"/>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2" name="Shape 292"/>
            <p:cNvSpPr>
              <a:spLocks/>
            </p:cNvSpPr>
            <p:nvPr/>
          </p:nvSpPr>
          <p:spPr>
            <a:xfrm>
              <a:off x="3090004" y="3338424"/>
              <a:ext cx="1080855" cy="139868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3" name="Shape 293"/>
            <p:cNvSpPr>
              <a:spLocks/>
            </p:cNvSpPr>
            <p:nvPr/>
          </p:nvSpPr>
          <p:spPr>
            <a:xfrm>
              <a:off x="1953519" y="3338424"/>
              <a:ext cx="1392621" cy="1396677"/>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4" name="Shape 294"/>
            <p:cNvSpPr>
              <a:spLocks/>
            </p:cNvSpPr>
            <p:nvPr/>
          </p:nvSpPr>
          <p:spPr>
            <a:xfrm>
              <a:off x="1953519" y="4048726"/>
              <a:ext cx="1195619" cy="1166660"/>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5" name="Shape 295"/>
            <p:cNvSpPr>
              <a:spLocks/>
            </p:cNvSpPr>
            <p:nvPr/>
          </p:nvSpPr>
          <p:spPr>
            <a:xfrm>
              <a:off x="2237641" y="6747878"/>
              <a:ext cx="493051" cy="1531592"/>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6" name="Shape 296"/>
            <p:cNvSpPr>
              <a:spLocks/>
            </p:cNvSpPr>
            <p:nvPr/>
          </p:nvSpPr>
          <p:spPr>
            <a:xfrm>
              <a:off x="5647095" y="9589089"/>
              <a:ext cx="412936" cy="1028903"/>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7" name="Shape 297"/>
            <p:cNvSpPr>
              <a:spLocks/>
            </p:cNvSpPr>
            <p:nvPr/>
          </p:nvSpPr>
          <p:spPr>
            <a:xfrm>
              <a:off x="4865761" y="9162907"/>
              <a:ext cx="897313" cy="1459240"/>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8" name="Shape 298"/>
            <p:cNvSpPr>
              <a:spLocks/>
            </p:cNvSpPr>
            <p:nvPr/>
          </p:nvSpPr>
          <p:spPr>
            <a:xfrm>
              <a:off x="5718127" y="10228364"/>
              <a:ext cx="467665" cy="453722"/>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9" name="Shape 299"/>
            <p:cNvSpPr>
              <a:spLocks/>
            </p:cNvSpPr>
            <p:nvPr/>
          </p:nvSpPr>
          <p:spPr>
            <a:xfrm>
              <a:off x="5718127" y="10086300"/>
              <a:ext cx="389631" cy="512265"/>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0" name="Shape 300"/>
            <p:cNvSpPr>
              <a:spLocks/>
            </p:cNvSpPr>
            <p:nvPr/>
          </p:nvSpPr>
          <p:spPr>
            <a:xfrm>
              <a:off x="4652670" y="1704727"/>
              <a:ext cx="956623" cy="1482133"/>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1" name="Shape 301"/>
            <p:cNvSpPr>
              <a:spLocks/>
            </p:cNvSpPr>
            <p:nvPr/>
          </p:nvSpPr>
          <p:spPr>
            <a:xfrm>
              <a:off x="4652670" y="1207516"/>
              <a:ext cx="960991" cy="921591"/>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2" name="Shape 302"/>
            <p:cNvSpPr>
              <a:spLocks/>
            </p:cNvSpPr>
            <p:nvPr/>
          </p:nvSpPr>
          <p:spPr>
            <a:xfrm>
              <a:off x="3303096" y="2130907"/>
              <a:ext cx="2179046" cy="1203773"/>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3" name="Shape 303"/>
            <p:cNvSpPr>
              <a:spLocks/>
            </p:cNvSpPr>
            <p:nvPr/>
          </p:nvSpPr>
          <p:spPr>
            <a:xfrm>
              <a:off x="3587215" y="1207516"/>
              <a:ext cx="1396052" cy="918124"/>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4" name="Shape 304"/>
            <p:cNvSpPr>
              <a:spLocks/>
            </p:cNvSpPr>
            <p:nvPr/>
          </p:nvSpPr>
          <p:spPr>
            <a:xfrm>
              <a:off x="3303096" y="1420605"/>
              <a:ext cx="1361438" cy="1914353"/>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5" name="Shape 305"/>
            <p:cNvSpPr>
              <a:spLocks/>
            </p:cNvSpPr>
            <p:nvPr/>
          </p:nvSpPr>
          <p:spPr>
            <a:xfrm>
              <a:off x="1669398" y="5185212"/>
              <a:ext cx="733851" cy="1582855"/>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6" name="Shape 306"/>
            <p:cNvSpPr>
              <a:spLocks/>
            </p:cNvSpPr>
            <p:nvPr/>
          </p:nvSpPr>
          <p:spPr>
            <a:xfrm>
              <a:off x="959097" y="5185212"/>
              <a:ext cx="1282815" cy="1373230"/>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7" name="Shape 307"/>
            <p:cNvSpPr>
              <a:spLocks/>
            </p:cNvSpPr>
            <p:nvPr/>
          </p:nvSpPr>
          <p:spPr>
            <a:xfrm>
              <a:off x="674975" y="6463757"/>
              <a:ext cx="1732302" cy="1694188"/>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8" name="Shape 308"/>
            <p:cNvSpPr>
              <a:spLocks/>
            </p:cNvSpPr>
            <p:nvPr/>
          </p:nvSpPr>
          <p:spPr>
            <a:xfrm>
              <a:off x="248793" y="6463757"/>
              <a:ext cx="1392550" cy="917500"/>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9" name="Shape 309"/>
            <p:cNvSpPr>
              <a:spLocks/>
            </p:cNvSpPr>
            <p:nvPr/>
          </p:nvSpPr>
          <p:spPr>
            <a:xfrm>
              <a:off x="319824" y="6463757"/>
              <a:ext cx="1372881" cy="1693214"/>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0" name="Shape 310"/>
            <p:cNvSpPr>
              <a:spLocks/>
            </p:cNvSpPr>
            <p:nvPr/>
          </p:nvSpPr>
          <p:spPr>
            <a:xfrm>
              <a:off x="5718127" y="10370425"/>
              <a:ext cx="786193" cy="436098"/>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1" name="Shape 311"/>
            <p:cNvSpPr>
              <a:spLocks/>
            </p:cNvSpPr>
            <p:nvPr/>
          </p:nvSpPr>
          <p:spPr>
            <a:xfrm>
              <a:off x="4439581" y="5114181"/>
              <a:ext cx="2296489" cy="1757653"/>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2" name="Shape 312"/>
            <p:cNvSpPr>
              <a:spLocks/>
            </p:cNvSpPr>
            <p:nvPr/>
          </p:nvSpPr>
          <p:spPr>
            <a:xfrm>
              <a:off x="35701" y="7316121"/>
              <a:ext cx="647769" cy="1295544"/>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3" name="Shape 313"/>
            <p:cNvSpPr>
              <a:spLocks/>
            </p:cNvSpPr>
            <p:nvPr/>
          </p:nvSpPr>
          <p:spPr>
            <a:xfrm>
              <a:off x="3942368" y="5469332"/>
              <a:ext cx="2778365" cy="1433300"/>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4" name="Shape 314"/>
            <p:cNvSpPr>
              <a:spLocks/>
            </p:cNvSpPr>
            <p:nvPr/>
          </p:nvSpPr>
          <p:spPr>
            <a:xfrm>
              <a:off x="2379702" y="5469332"/>
              <a:ext cx="2078433" cy="1436560"/>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5" name="Shape 315"/>
            <p:cNvSpPr>
              <a:spLocks/>
            </p:cNvSpPr>
            <p:nvPr/>
          </p:nvSpPr>
          <p:spPr>
            <a:xfrm>
              <a:off x="674975" y="8097452"/>
              <a:ext cx="1272196" cy="856044"/>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6" name="Shape 316"/>
            <p:cNvSpPr>
              <a:spLocks/>
            </p:cNvSpPr>
            <p:nvPr/>
          </p:nvSpPr>
          <p:spPr>
            <a:xfrm>
              <a:off x="35701" y="8097452"/>
              <a:ext cx="870953" cy="858331"/>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7" name="Shape 317"/>
            <p:cNvSpPr>
              <a:spLocks/>
            </p:cNvSpPr>
            <p:nvPr/>
          </p:nvSpPr>
          <p:spPr>
            <a:xfrm>
              <a:off x="35701" y="8594667"/>
              <a:ext cx="873660" cy="667160"/>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8" name="Shape 318"/>
            <p:cNvSpPr>
              <a:spLocks/>
            </p:cNvSpPr>
            <p:nvPr/>
          </p:nvSpPr>
          <p:spPr>
            <a:xfrm>
              <a:off x="3374125" y="9020847"/>
              <a:ext cx="1503983" cy="58426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9" name="Shape 319"/>
            <p:cNvSpPr>
              <a:spLocks/>
            </p:cNvSpPr>
            <p:nvPr/>
          </p:nvSpPr>
          <p:spPr>
            <a:xfrm>
              <a:off x="2237641" y="7742301"/>
              <a:ext cx="1196663" cy="1251150"/>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0" name="Shape 320"/>
            <p:cNvSpPr>
              <a:spLocks/>
            </p:cNvSpPr>
            <p:nvPr/>
          </p:nvSpPr>
          <p:spPr>
            <a:xfrm>
              <a:off x="1882488" y="8239514"/>
              <a:ext cx="1502633" cy="7924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1" name="Shape 321"/>
            <p:cNvSpPr>
              <a:spLocks/>
            </p:cNvSpPr>
            <p:nvPr/>
          </p:nvSpPr>
          <p:spPr>
            <a:xfrm>
              <a:off x="2450732" y="1420605"/>
              <a:ext cx="1200718" cy="1918722"/>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2" name="Shape 322"/>
            <p:cNvSpPr>
              <a:spLocks/>
            </p:cNvSpPr>
            <p:nvPr/>
          </p:nvSpPr>
          <p:spPr>
            <a:xfrm>
              <a:off x="2450732" y="781331"/>
              <a:ext cx="1198807" cy="2261663"/>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3" name="Shape 323"/>
            <p:cNvSpPr>
              <a:spLocks/>
            </p:cNvSpPr>
            <p:nvPr/>
          </p:nvSpPr>
          <p:spPr>
            <a:xfrm>
              <a:off x="2166611" y="3054303"/>
              <a:ext cx="1214732" cy="300146"/>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4" name="Shape 324"/>
            <p:cNvSpPr>
              <a:spLocks/>
            </p:cNvSpPr>
            <p:nvPr/>
          </p:nvSpPr>
          <p:spPr>
            <a:xfrm>
              <a:off x="532914" y="3054303"/>
              <a:ext cx="1910119" cy="299727"/>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5" name="Shape 325"/>
            <p:cNvSpPr>
              <a:spLocks/>
            </p:cNvSpPr>
            <p:nvPr/>
          </p:nvSpPr>
          <p:spPr>
            <a:xfrm>
              <a:off x="3942368" y="6889939"/>
              <a:ext cx="2796962" cy="661677"/>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6" name="Shape 326"/>
            <p:cNvSpPr>
              <a:spLocks/>
            </p:cNvSpPr>
            <p:nvPr/>
          </p:nvSpPr>
          <p:spPr>
            <a:xfrm>
              <a:off x="4865761" y="7529212"/>
              <a:ext cx="1703549" cy="1701887"/>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7" name="Shape 327"/>
            <p:cNvSpPr>
              <a:spLocks/>
            </p:cNvSpPr>
            <p:nvPr/>
          </p:nvSpPr>
          <p:spPr>
            <a:xfrm>
              <a:off x="3942368" y="6889939"/>
              <a:ext cx="3145450" cy="2326173"/>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8" name="Shape 328"/>
            <p:cNvSpPr>
              <a:spLocks/>
            </p:cNvSpPr>
            <p:nvPr/>
          </p:nvSpPr>
          <p:spPr>
            <a:xfrm>
              <a:off x="319824" y="6534787"/>
              <a:ext cx="678362" cy="850560"/>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9" name="Shape 329"/>
            <p:cNvSpPr>
              <a:spLocks/>
            </p:cNvSpPr>
            <p:nvPr/>
          </p:nvSpPr>
          <p:spPr>
            <a:xfrm>
              <a:off x="3516185" y="6889939"/>
              <a:ext cx="1346111" cy="2351701"/>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0" name="Shape 330"/>
            <p:cNvSpPr>
              <a:spLocks/>
            </p:cNvSpPr>
            <p:nvPr/>
          </p:nvSpPr>
          <p:spPr>
            <a:xfrm>
              <a:off x="3374125" y="7458180"/>
              <a:ext cx="1480820" cy="1748568"/>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1" name="Shape 331"/>
            <p:cNvSpPr>
              <a:spLocks/>
            </p:cNvSpPr>
            <p:nvPr/>
          </p:nvSpPr>
          <p:spPr>
            <a:xfrm>
              <a:off x="2379702" y="6747878"/>
              <a:ext cx="1591804" cy="743319"/>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2" name="Shape 332"/>
            <p:cNvSpPr>
              <a:spLocks/>
            </p:cNvSpPr>
            <p:nvPr/>
          </p:nvSpPr>
          <p:spPr>
            <a:xfrm>
              <a:off x="2663824" y="7458180"/>
              <a:ext cx="847371" cy="1560792"/>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3" name="Shape 333"/>
            <p:cNvSpPr>
              <a:spLocks/>
            </p:cNvSpPr>
            <p:nvPr/>
          </p:nvSpPr>
          <p:spPr>
            <a:xfrm>
              <a:off x="2379702" y="6747878"/>
              <a:ext cx="1171063" cy="1056648"/>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4" name="Shape 334"/>
            <p:cNvSpPr>
              <a:spLocks/>
            </p:cNvSpPr>
            <p:nvPr/>
          </p:nvSpPr>
          <p:spPr>
            <a:xfrm>
              <a:off x="3658246" y="710301"/>
              <a:ext cx="1399589" cy="721818"/>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5" name="Shape 335"/>
            <p:cNvSpPr>
              <a:spLocks/>
            </p:cNvSpPr>
            <p:nvPr/>
          </p:nvSpPr>
          <p:spPr>
            <a:xfrm>
              <a:off x="2734854" y="710301"/>
              <a:ext cx="1043535" cy="722927"/>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6" name="Shape 336"/>
            <p:cNvSpPr>
              <a:spLocks/>
            </p:cNvSpPr>
            <p:nvPr/>
          </p:nvSpPr>
          <p:spPr>
            <a:xfrm>
              <a:off x="5576065" y="1420605"/>
              <a:ext cx="1518970" cy="548547"/>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7" name="Shape 337"/>
            <p:cNvSpPr>
              <a:spLocks/>
            </p:cNvSpPr>
            <p:nvPr/>
          </p:nvSpPr>
          <p:spPr>
            <a:xfrm>
              <a:off x="5007823" y="1207516"/>
              <a:ext cx="1640353" cy="502278"/>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8" name="Shape 338"/>
            <p:cNvSpPr>
              <a:spLocks/>
            </p:cNvSpPr>
            <p:nvPr/>
          </p:nvSpPr>
          <p:spPr>
            <a:xfrm>
              <a:off x="5007823" y="71029"/>
              <a:ext cx="1622460" cy="1337090"/>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9" name="Shape 339"/>
            <p:cNvSpPr>
              <a:spLocks/>
            </p:cNvSpPr>
            <p:nvPr/>
          </p:nvSpPr>
          <p:spPr>
            <a:xfrm>
              <a:off x="3729276" y="71029"/>
              <a:ext cx="1297831" cy="116277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0" name="Shape 340"/>
            <p:cNvSpPr>
              <a:spLocks/>
            </p:cNvSpPr>
            <p:nvPr/>
          </p:nvSpPr>
          <p:spPr>
            <a:xfrm>
              <a:off x="3303096" y="9518059"/>
              <a:ext cx="138425"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1" name="Shape 341"/>
            <p:cNvSpPr>
              <a:spLocks/>
            </p:cNvSpPr>
            <p:nvPr/>
          </p:nvSpPr>
          <p:spPr>
            <a:xfrm>
              <a:off x="3303096" y="8949815"/>
              <a:ext cx="138369" cy="138475"/>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2" name="Shape 342"/>
            <p:cNvSpPr>
              <a:spLocks/>
            </p:cNvSpPr>
            <p:nvPr/>
          </p:nvSpPr>
          <p:spPr>
            <a:xfrm>
              <a:off x="4794732" y="9162907"/>
              <a:ext cx="138426"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3" name="Shape 343"/>
            <p:cNvSpPr>
              <a:spLocks/>
            </p:cNvSpPr>
            <p:nvPr/>
          </p:nvSpPr>
          <p:spPr>
            <a:xfrm>
              <a:off x="5506116" y="9519142"/>
              <a:ext cx="278324" cy="278326"/>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4" name="Shape 344"/>
            <p:cNvSpPr>
              <a:spLocks/>
            </p:cNvSpPr>
            <p:nvPr/>
          </p:nvSpPr>
          <p:spPr>
            <a:xfrm>
              <a:off x="5647095" y="10583512"/>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5" name="Shape 345"/>
            <p:cNvSpPr>
              <a:spLocks/>
            </p:cNvSpPr>
            <p:nvPr/>
          </p:nvSpPr>
          <p:spPr>
            <a:xfrm>
              <a:off x="2592792" y="7742301"/>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6" name="Shape 346"/>
            <p:cNvSpPr>
              <a:spLocks/>
            </p:cNvSpPr>
            <p:nvPr/>
          </p:nvSpPr>
          <p:spPr>
            <a:xfrm>
              <a:off x="3445155" y="7387150"/>
              <a:ext cx="138475" cy="138489"/>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7" name="Shape 347"/>
            <p:cNvSpPr>
              <a:spLocks/>
            </p:cNvSpPr>
            <p:nvPr/>
          </p:nvSpPr>
          <p:spPr>
            <a:xfrm>
              <a:off x="3790561" y="6738073"/>
              <a:ext cx="299924" cy="300146"/>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8" name="Shape 348"/>
            <p:cNvSpPr>
              <a:spLocks/>
            </p:cNvSpPr>
            <p:nvPr/>
          </p:nvSpPr>
          <p:spPr>
            <a:xfrm>
              <a:off x="2308671" y="6676849"/>
              <a:ext cx="138447" cy="138425"/>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9" name="Shape 349"/>
            <p:cNvSpPr>
              <a:spLocks/>
            </p:cNvSpPr>
            <p:nvPr/>
          </p:nvSpPr>
          <p:spPr>
            <a:xfrm>
              <a:off x="1499544" y="6293903"/>
              <a:ext cx="336074" cy="336074"/>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0" name="Shape 350"/>
            <p:cNvSpPr>
              <a:spLocks/>
            </p:cNvSpPr>
            <p:nvPr/>
          </p:nvSpPr>
          <p:spPr>
            <a:xfrm>
              <a:off x="888065" y="6463757"/>
              <a:ext cx="138454" cy="138426"/>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1" name="Shape 351"/>
            <p:cNvSpPr>
              <a:spLocks/>
            </p:cNvSpPr>
            <p:nvPr/>
          </p:nvSpPr>
          <p:spPr>
            <a:xfrm>
              <a:off x="319824" y="6534787"/>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2" name="Shape 352"/>
            <p:cNvSpPr>
              <a:spLocks/>
            </p:cNvSpPr>
            <p:nvPr/>
          </p:nvSpPr>
          <p:spPr>
            <a:xfrm>
              <a:off x="248793" y="7316121"/>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3" name="Shape 353"/>
            <p:cNvSpPr>
              <a:spLocks/>
            </p:cNvSpPr>
            <p:nvPr/>
          </p:nvSpPr>
          <p:spPr>
            <a:xfrm>
              <a:off x="603944" y="8026423"/>
              <a:ext cx="138418"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4" name="Shape 354"/>
            <p:cNvSpPr>
              <a:spLocks/>
            </p:cNvSpPr>
            <p:nvPr/>
          </p:nvSpPr>
          <p:spPr>
            <a:xfrm>
              <a:off x="-1" y="9127208"/>
              <a:ext cx="351893" cy="351890"/>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5" name="Shape 355"/>
            <p:cNvSpPr>
              <a:spLocks/>
            </p:cNvSpPr>
            <p:nvPr/>
          </p:nvSpPr>
          <p:spPr>
            <a:xfrm>
              <a:off x="817035" y="8878786"/>
              <a:ext cx="138453" cy="138426"/>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6" name="Shape 356"/>
            <p:cNvSpPr>
              <a:spLocks/>
            </p:cNvSpPr>
            <p:nvPr/>
          </p:nvSpPr>
          <p:spPr>
            <a:xfrm>
              <a:off x="1882488" y="8523637"/>
              <a:ext cx="138419" cy="138488"/>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7" name="Shape 357"/>
            <p:cNvSpPr>
              <a:spLocks/>
            </p:cNvSpPr>
            <p:nvPr/>
          </p:nvSpPr>
          <p:spPr>
            <a:xfrm>
              <a:off x="2166611" y="8168484"/>
              <a:ext cx="138427" cy="138475"/>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8" name="Shape 358"/>
            <p:cNvSpPr>
              <a:spLocks/>
            </p:cNvSpPr>
            <p:nvPr/>
          </p:nvSpPr>
          <p:spPr>
            <a:xfrm>
              <a:off x="35701" y="4972122"/>
              <a:ext cx="138426" cy="138411"/>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9" name="Shape 359"/>
            <p:cNvSpPr>
              <a:spLocks/>
            </p:cNvSpPr>
            <p:nvPr/>
          </p:nvSpPr>
          <p:spPr>
            <a:xfrm>
              <a:off x="532914" y="3267394"/>
              <a:ext cx="138433" cy="138426"/>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0" name="Shape 360"/>
            <p:cNvSpPr>
              <a:spLocks/>
            </p:cNvSpPr>
            <p:nvPr/>
          </p:nvSpPr>
          <p:spPr>
            <a:xfrm>
              <a:off x="817035" y="3409454"/>
              <a:ext cx="138418" cy="138426"/>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1" name="Shape 361"/>
            <p:cNvSpPr>
              <a:spLocks/>
            </p:cNvSpPr>
            <p:nvPr/>
          </p:nvSpPr>
          <p:spPr>
            <a:xfrm>
              <a:off x="1882488" y="3977696"/>
              <a:ext cx="138453" cy="138427"/>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2" name="Shape 362"/>
            <p:cNvSpPr>
              <a:spLocks/>
            </p:cNvSpPr>
            <p:nvPr/>
          </p:nvSpPr>
          <p:spPr>
            <a:xfrm>
              <a:off x="3018975" y="4616968"/>
              <a:ext cx="138425" cy="13842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3" name="Shape 363"/>
            <p:cNvSpPr>
              <a:spLocks/>
            </p:cNvSpPr>
            <p:nvPr/>
          </p:nvSpPr>
          <p:spPr>
            <a:xfrm>
              <a:off x="2166611" y="5114181"/>
              <a:ext cx="138447"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4" name="Shape 364"/>
            <p:cNvSpPr>
              <a:spLocks/>
            </p:cNvSpPr>
            <p:nvPr/>
          </p:nvSpPr>
          <p:spPr>
            <a:xfrm>
              <a:off x="4368551" y="5398302"/>
              <a:ext cx="138425" cy="138490"/>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5" name="Shape 365"/>
            <p:cNvSpPr>
              <a:spLocks/>
            </p:cNvSpPr>
            <p:nvPr/>
          </p:nvSpPr>
          <p:spPr>
            <a:xfrm>
              <a:off x="4297521" y="4972122"/>
              <a:ext cx="138474" cy="138411"/>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6" name="Shape 366"/>
            <p:cNvSpPr>
              <a:spLocks/>
            </p:cNvSpPr>
            <p:nvPr/>
          </p:nvSpPr>
          <p:spPr>
            <a:xfrm>
              <a:off x="4155459" y="4616968"/>
              <a:ext cx="138427" cy="138426"/>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7" name="Shape 367"/>
            <p:cNvSpPr>
              <a:spLocks/>
            </p:cNvSpPr>
            <p:nvPr/>
          </p:nvSpPr>
          <p:spPr>
            <a:xfrm>
              <a:off x="3162140" y="3197494"/>
              <a:ext cx="278324" cy="278225"/>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8" name="Shape 368"/>
            <p:cNvSpPr>
              <a:spLocks/>
            </p:cNvSpPr>
            <p:nvPr/>
          </p:nvSpPr>
          <p:spPr>
            <a:xfrm>
              <a:off x="2379702" y="291224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9" name="Shape 369"/>
            <p:cNvSpPr>
              <a:spLocks/>
            </p:cNvSpPr>
            <p:nvPr/>
          </p:nvSpPr>
          <p:spPr>
            <a:xfrm>
              <a:off x="3587215" y="1349576"/>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0" name="Shape 370"/>
            <p:cNvSpPr>
              <a:spLocks/>
            </p:cNvSpPr>
            <p:nvPr/>
          </p:nvSpPr>
          <p:spPr>
            <a:xfrm>
              <a:off x="4821057" y="1020748"/>
              <a:ext cx="369897" cy="36989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1" name="Shape 371"/>
            <p:cNvSpPr>
              <a:spLocks/>
            </p:cNvSpPr>
            <p:nvPr/>
          </p:nvSpPr>
          <p:spPr>
            <a:xfrm>
              <a:off x="5007823" y="0"/>
              <a:ext cx="138371" cy="138425"/>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2" name="Shape 372"/>
            <p:cNvSpPr>
              <a:spLocks/>
            </p:cNvSpPr>
            <p:nvPr/>
          </p:nvSpPr>
          <p:spPr>
            <a:xfrm>
              <a:off x="3729276" y="639272"/>
              <a:ext cx="138474"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3" name="Shape 373"/>
            <p:cNvSpPr>
              <a:spLocks/>
            </p:cNvSpPr>
            <p:nvPr/>
          </p:nvSpPr>
          <p:spPr>
            <a:xfrm>
              <a:off x="2663824" y="710301"/>
              <a:ext cx="138475" cy="138476"/>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4" name="Shape 374"/>
            <p:cNvSpPr>
              <a:spLocks/>
            </p:cNvSpPr>
            <p:nvPr/>
          </p:nvSpPr>
          <p:spPr>
            <a:xfrm>
              <a:off x="4581640" y="2059878"/>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5" name="Shape 375"/>
            <p:cNvSpPr>
              <a:spLocks/>
            </p:cNvSpPr>
            <p:nvPr/>
          </p:nvSpPr>
          <p:spPr>
            <a:xfrm>
              <a:off x="5434003" y="312533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6" name="Shape 376"/>
            <p:cNvSpPr>
              <a:spLocks/>
            </p:cNvSpPr>
            <p:nvPr/>
          </p:nvSpPr>
          <p:spPr>
            <a:xfrm>
              <a:off x="5718127" y="3196362"/>
              <a:ext cx="138475" cy="13842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7" name="Shape 377"/>
            <p:cNvSpPr>
              <a:spLocks/>
            </p:cNvSpPr>
            <p:nvPr/>
          </p:nvSpPr>
          <p:spPr>
            <a:xfrm>
              <a:off x="5505035" y="1633697"/>
              <a:ext cx="138475" cy="138411"/>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8" name="Shape 378"/>
            <p:cNvSpPr>
              <a:spLocks/>
            </p:cNvSpPr>
            <p:nvPr/>
          </p:nvSpPr>
          <p:spPr>
            <a:xfrm>
              <a:off x="5505035" y="7458180"/>
              <a:ext cx="138426" cy="138369"/>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9" name="Shape 379"/>
            <p:cNvSpPr>
              <a:spLocks/>
            </p:cNvSpPr>
            <p:nvPr/>
          </p:nvSpPr>
          <p:spPr>
            <a:xfrm>
              <a:off x="2095579" y="3196362"/>
              <a:ext cx="138419"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0" name="Shape 380"/>
            <p:cNvSpPr>
              <a:spLocks/>
            </p:cNvSpPr>
            <p:nvPr/>
          </p:nvSpPr>
          <p:spPr>
            <a:xfrm>
              <a:off x="5220912" y="5043151"/>
              <a:ext cx="138475" cy="138488"/>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
        <p:nvSpPr>
          <p:cNvPr id="8" name="TextBox 7"/>
          <p:cNvSpPr txBox="1"/>
          <p:nvPr/>
        </p:nvSpPr>
        <p:spPr>
          <a:xfrm>
            <a:off x="113056" y="3885774"/>
            <a:ext cx="10501162"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Avenir Heavy"/>
                <a:ea typeface="Open Sans Semibold" charset="0"/>
                <a:cs typeface="Open Sans Semibold" charset="0"/>
              </a:rPr>
              <a:t>Applying AI in the real world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Avenir Heavy"/>
                <a:ea typeface="Open Sans Semibold" charset="0"/>
                <a:cs typeface="Open Sans Semibold" charset="0"/>
              </a:rPr>
              <a:t>    The </a:t>
            </a:r>
            <a:r>
              <a:rPr kumimoji="0" lang="en-US" sz="4800" b="1" i="0" u="none" strike="noStrike" kern="1200" cap="none" spc="0" normalizeH="0" baseline="0" noProof="0" dirty="0" err="1">
                <a:ln>
                  <a:noFill/>
                </a:ln>
                <a:solidFill>
                  <a:srgbClr val="FFFFFF"/>
                </a:solidFill>
                <a:effectLst/>
                <a:uLnTx/>
                <a:uFillTx/>
                <a:latin typeface="Avenir Heavy"/>
                <a:ea typeface="Open Sans Semibold" charset="0"/>
                <a:cs typeface="Open Sans Semibold" charset="0"/>
              </a:rPr>
              <a:t>MindBridge</a:t>
            </a:r>
            <a:r>
              <a:rPr kumimoji="0" lang="en-US" sz="4800" b="1" i="0" u="none" strike="noStrike" kern="1200" cap="none" spc="0" normalizeH="0" baseline="0" noProof="0" dirty="0">
                <a:ln>
                  <a:noFill/>
                </a:ln>
                <a:solidFill>
                  <a:srgbClr val="FFFFFF"/>
                </a:solidFill>
                <a:effectLst/>
                <a:uLnTx/>
                <a:uFillTx/>
                <a:latin typeface="Avenir Heavy"/>
                <a:ea typeface="Open Sans Semibold" charset="0"/>
                <a:cs typeface="Open Sans Semibold" charset="0"/>
              </a:rPr>
              <a:t> Story</a:t>
            </a:r>
          </a:p>
        </p:txBody>
      </p:sp>
      <p:sp>
        <p:nvSpPr>
          <p:cNvPr id="2" name="Rectangle 1"/>
          <p:cNvSpPr/>
          <p:nvPr/>
        </p:nvSpPr>
        <p:spPr>
          <a:xfrm>
            <a:off x="373237" y="5686950"/>
            <a:ext cx="1217077" cy="123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2" name="Rectangle 11"/>
          <p:cNvSpPr/>
          <p:nvPr/>
        </p:nvSpPr>
        <p:spPr>
          <a:xfrm>
            <a:off x="1681070" y="5686950"/>
            <a:ext cx="1217077" cy="12366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3" name="Rectangle 12"/>
          <p:cNvSpPr/>
          <p:nvPr/>
        </p:nvSpPr>
        <p:spPr>
          <a:xfrm>
            <a:off x="2988903" y="5686950"/>
            <a:ext cx="1217077" cy="12366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4" name="Rectangle 13"/>
          <p:cNvSpPr/>
          <p:nvPr/>
        </p:nvSpPr>
        <p:spPr>
          <a:xfrm>
            <a:off x="4296736" y="5686950"/>
            <a:ext cx="1217077" cy="12366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6" name="Rectangle 15"/>
          <p:cNvSpPr/>
          <p:nvPr/>
        </p:nvSpPr>
        <p:spPr>
          <a:xfrm>
            <a:off x="5604569" y="5686950"/>
            <a:ext cx="1217077" cy="12366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639627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102057"/>
            </a:gs>
            <a:gs pos="52000">
              <a:srgbClr val="1F58A0"/>
            </a:gs>
            <a:gs pos="100000">
              <a:srgbClr val="329FFC"/>
            </a:gs>
          </a:gsLst>
          <a:lin ang="13500000" scaled="1"/>
          <a:tileRect/>
        </a:gradFill>
        <a:effectLst/>
      </p:bgPr>
    </p:bg>
    <p:spTree>
      <p:nvGrpSpPr>
        <p:cNvPr id="1" name=""/>
        <p:cNvGrpSpPr/>
        <p:nvPr/>
      </p:nvGrpSpPr>
      <p:grpSpPr>
        <a:xfrm>
          <a:off x="0" y="0"/>
          <a:ext cx="0" cy="0"/>
          <a:chOff x="0" y="0"/>
          <a:chExt cx="0" cy="0"/>
        </a:xfrm>
      </p:grpSpPr>
      <p:grpSp>
        <p:nvGrpSpPr>
          <p:cNvPr id="17" name="Group 269"/>
          <p:cNvGrpSpPr/>
          <p:nvPr/>
        </p:nvGrpSpPr>
        <p:grpSpPr>
          <a:xfrm>
            <a:off x="289952" y="-49089"/>
            <a:ext cx="5151117" cy="7813643"/>
            <a:chOff x="0" y="0"/>
            <a:chExt cx="10302232" cy="15627283"/>
          </a:xfrm>
        </p:grpSpPr>
        <p:sp>
          <p:nvSpPr>
            <p:cNvPr id="18" name="Shape 158"/>
            <p:cNvSpPr>
              <a:spLocks/>
            </p:cNvSpPr>
            <p:nvPr/>
          </p:nvSpPr>
          <p:spPr>
            <a:xfrm>
              <a:off x="2824979" y="4724970"/>
              <a:ext cx="2026345" cy="1148939"/>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Shape 159"/>
            <p:cNvSpPr>
              <a:spLocks/>
            </p:cNvSpPr>
            <p:nvPr/>
          </p:nvSpPr>
          <p:spPr>
            <a:xfrm>
              <a:off x="6317350" y="7292888"/>
              <a:ext cx="1323681" cy="596836"/>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Shape 160"/>
            <p:cNvSpPr>
              <a:spLocks/>
            </p:cNvSpPr>
            <p:nvPr/>
          </p:nvSpPr>
          <p:spPr>
            <a:xfrm>
              <a:off x="1181512" y="4724970"/>
              <a:ext cx="1884206" cy="1147234"/>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Shape 161"/>
            <p:cNvSpPr>
              <a:spLocks/>
            </p:cNvSpPr>
            <p:nvPr/>
          </p:nvSpPr>
          <p:spPr>
            <a:xfrm>
              <a:off x="51627" y="5033119"/>
              <a:ext cx="2747828" cy="2272608"/>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Shape 162"/>
            <p:cNvSpPr>
              <a:spLocks/>
            </p:cNvSpPr>
            <p:nvPr/>
          </p:nvSpPr>
          <p:spPr>
            <a:xfrm>
              <a:off x="770645" y="4724970"/>
              <a:ext cx="2320557" cy="3750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Shape 163"/>
            <p:cNvSpPr>
              <a:spLocks/>
            </p:cNvSpPr>
            <p:nvPr/>
          </p:nvSpPr>
          <p:spPr>
            <a:xfrm>
              <a:off x="3235847" y="7498322"/>
              <a:ext cx="3230566" cy="2272003"/>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 name="Shape 164"/>
            <p:cNvSpPr>
              <a:spLocks/>
            </p:cNvSpPr>
            <p:nvPr/>
          </p:nvSpPr>
          <p:spPr>
            <a:xfrm>
              <a:off x="51627" y="5854852"/>
              <a:ext cx="3153980" cy="1680981"/>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5" name="Shape 165"/>
            <p:cNvSpPr>
              <a:spLocks/>
            </p:cNvSpPr>
            <p:nvPr/>
          </p:nvSpPr>
          <p:spPr>
            <a:xfrm>
              <a:off x="51627" y="7292888"/>
              <a:ext cx="3148659" cy="2146822"/>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6" name="Shape 166"/>
            <p:cNvSpPr>
              <a:spLocks/>
            </p:cNvSpPr>
            <p:nvPr/>
          </p:nvSpPr>
          <p:spPr>
            <a:xfrm>
              <a:off x="6009199" y="6779305"/>
              <a:ext cx="1648882" cy="721422"/>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Shape 167"/>
            <p:cNvSpPr>
              <a:spLocks/>
            </p:cNvSpPr>
            <p:nvPr/>
          </p:nvSpPr>
          <p:spPr>
            <a:xfrm>
              <a:off x="6009199" y="4519536"/>
              <a:ext cx="1881699" cy="2895123"/>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8" name="Shape 168"/>
            <p:cNvSpPr>
              <a:spLocks/>
            </p:cNvSpPr>
            <p:nvPr/>
          </p:nvSpPr>
          <p:spPr>
            <a:xfrm>
              <a:off x="4776598" y="4622251"/>
              <a:ext cx="3146399" cy="2187149"/>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9" name="Shape 169"/>
            <p:cNvSpPr>
              <a:spLocks/>
            </p:cNvSpPr>
            <p:nvPr/>
          </p:nvSpPr>
          <p:spPr>
            <a:xfrm>
              <a:off x="976079" y="9758089"/>
              <a:ext cx="2493039" cy="2187148"/>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0" name="Shape 170"/>
            <p:cNvSpPr>
              <a:spLocks/>
            </p:cNvSpPr>
            <p:nvPr/>
          </p:nvSpPr>
          <p:spPr>
            <a:xfrm>
              <a:off x="873362" y="11709704"/>
              <a:ext cx="2292874" cy="641282"/>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1" name="Shape 171"/>
            <p:cNvSpPr>
              <a:spLocks/>
            </p:cNvSpPr>
            <p:nvPr/>
          </p:nvSpPr>
          <p:spPr>
            <a:xfrm>
              <a:off x="8166250" y="13353175"/>
              <a:ext cx="1265605" cy="1334620"/>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2" name="Shape 172"/>
            <p:cNvSpPr>
              <a:spLocks/>
            </p:cNvSpPr>
            <p:nvPr/>
          </p:nvSpPr>
          <p:spPr>
            <a:xfrm>
              <a:off x="7036365" y="13250456"/>
              <a:ext cx="2498904" cy="634153"/>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3" name="Shape 173"/>
            <p:cNvSpPr>
              <a:spLocks/>
            </p:cNvSpPr>
            <p:nvPr/>
          </p:nvSpPr>
          <p:spPr>
            <a:xfrm>
              <a:off x="8063534" y="2465201"/>
              <a:ext cx="2171494" cy="222245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4" name="Shape 174"/>
            <p:cNvSpPr>
              <a:spLocks/>
            </p:cNvSpPr>
            <p:nvPr/>
          </p:nvSpPr>
          <p:spPr>
            <a:xfrm>
              <a:off x="7652664" y="4622251"/>
              <a:ext cx="2649569" cy="2802648"/>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5" name="Shape 175"/>
            <p:cNvSpPr>
              <a:spLocks/>
            </p:cNvSpPr>
            <p:nvPr/>
          </p:nvSpPr>
          <p:spPr>
            <a:xfrm>
              <a:off x="7858098" y="2465201"/>
              <a:ext cx="508870" cy="2267093"/>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6" name="Shape 176"/>
            <p:cNvSpPr>
              <a:spLocks/>
            </p:cNvSpPr>
            <p:nvPr/>
          </p:nvSpPr>
          <p:spPr>
            <a:xfrm>
              <a:off x="7652664" y="4622251"/>
              <a:ext cx="778399" cy="2874766"/>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7" name="Shape 177"/>
            <p:cNvSpPr>
              <a:spLocks/>
            </p:cNvSpPr>
            <p:nvPr/>
          </p:nvSpPr>
          <p:spPr>
            <a:xfrm>
              <a:off x="4468448" y="6779305"/>
              <a:ext cx="1959846" cy="1144933"/>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8" name="Shape 178"/>
            <p:cNvSpPr>
              <a:spLocks/>
            </p:cNvSpPr>
            <p:nvPr/>
          </p:nvSpPr>
          <p:spPr>
            <a:xfrm>
              <a:off x="4468448" y="6779305"/>
              <a:ext cx="1906074" cy="585106"/>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9" name="Shape 179"/>
            <p:cNvSpPr>
              <a:spLocks/>
            </p:cNvSpPr>
            <p:nvPr/>
          </p:nvSpPr>
          <p:spPr>
            <a:xfrm>
              <a:off x="3133131" y="6779305"/>
              <a:ext cx="3256747" cy="1129988"/>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0" name="Shape 180"/>
            <p:cNvSpPr>
              <a:spLocks/>
            </p:cNvSpPr>
            <p:nvPr/>
          </p:nvSpPr>
          <p:spPr>
            <a:xfrm>
              <a:off x="4468448" y="4827686"/>
              <a:ext cx="1563021" cy="202263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1" name="Shape 181"/>
            <p:cNvSpPr>
              <a:spLocks/>
            </p:cNvSpPr>
            <p:nvPr/>
          </p:nvSpPr>
          <p:spPr>
            <a:xfrm>
              <a:off x="2824979" y="4827686"/>
              <a:ext cx="2013865" cy="2019730"/>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2" name="Shape 182"/>
            <p:cNvSpPr>
              <a:spLocks/>
            </p:cNvSpPr>
            <p:nvPr/>
          </p:nvSpPr>
          <p:spPr>
            <a:xfrm>
              <a:off x="2824979" y="5854852"/>
              <a:ext cx="1728980" cy="1687103"/>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3" name="Shape 183"/>
            <p:cNvSpPr>
              <a:spLocks/>
            </p:cNvSpPr>
            <p:nvPr/>
          </p:nvSpPr>
          <p:spPr>
            <a:xfrm>
              <a:off x="3235847" y="9758089"/>
              <a:ext cx="712999" cy="2214831"/>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4" name="Shape 184"/>
            <p:cNvSpPr>
              <a:spLocks/>
            </p:cNvSpPr>
            <p:nvPr/>
          </p:nvSpPr>
          <p:spPr>
            <a:xfrm>
              <a:off x="8166250" y="13866756"/>
              <a:ext cx="597145" cy="1487894"/>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5" name="Shape 185"/>
            <p:cNvSpPr>
              <a:spLocks/>
            </p:cNvSpPr>
            <p:nvPr/>
          </p:nvSpPr>
          <p:spPr>
            <a:xfrm>
              <a:off x="7036365" y="13250456"/>
              <a:ext cx="1297601" cy="2110203"/>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6" name="Shape 186"/>
            <p:cNvSpPr>
              <a:spLocks/>
            </p:cNvSpPr>
            <p:nvPr/>
          </p:nvSpPr>
          <p:spPr>
            <a:xfrm>
              <a:off x="8268969" y="14791211"/>
              <a:ext cx="676288" cy="656125"/>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7" name="Shape 187"/>
            <p:cNvSpPr>
              <a:spLocks/>
            </p:cNvSpPr>
            <p:nvPr/>
          </p:nvSpPr>
          <p:spPr>
            <a:xfrm>
              <a:off x="8268969" y="14585773"/>
              <a:ext cx="563444" cy="740784"/>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8" name="Shape 188"/>
            <p:cNvSpPr>
              <a:spLocks/>
            </p:cNvSpPr>
            <p:nvPr/>
          </p:nvSpPr>
          <p:spPr>
            <a:xfrm>
              <a:off x="6728214" y="2465201"/>
              <a:ext cx="1383369" cy="2143309"/>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9" name="Shape 189"/>
            <p:cNvSpPr>
              <a:spLocks/>
            </p:cNvSpPr>
            <p:nvPr/>
          </p:nvSpPr>
          <p:spPr>
            <a:xfrm>
              <a:off x="6728214" y="1746186"/>
              <a:ext cx="1389686" cy="1332710"/>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0" name="Shape 190"/>
            <p:cNvSpPr>
              <a:spLocks/>
            </p:cNvSpPr>
            <p:nvPr/>
          </p:nvSpPr>
          <p:spPr>
            <a:xfrm>
              <a:off x="4776598" y="3081500"/>
              <a:ext cx="3151114" cy="1740772"/>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1" name="Shape 191"/>
            <p:cNvSpPr>
              <a:spLocks/>
            </p:cNvSpPr>
            <p:nvPr/>
          </p:nvSpPr>
          <p:spPr>
            <a:xfrm>
              <a:off x="5187463" y="1746186"/>
              <a:ext cx="2018826" cy="1327697"/>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2" name="Shape 192"/>
            <p:cNvSpPr>
              <a:spLocks/>
            </p:cNvSpPr>
            <p:nvPr/>
          </p:nvSpPr>
          <p:spPr>
            <a:xfrm>
              <a:off x="4776598" y="2054334"/>
              <a:ext cx="1968773" cy="2768340"/>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3" name="Shape 193"/>
            <p:cNvSpPr>
              <a:spLocks/>
            </p:cNvSpPr>
            <p:nvPr/>
          </p:nvSpPr>
          <p:spPr>
            <a:xfrm>
              <a:off x="2414113" y="7498322"/>
              <a:ext cx="1061218" cy="2288961"/>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4" name="Shape 194"/>
            <p:cNvSpPr>
              <a:spLocks/>
            </p:cNvSpPr>
            <p:nvPr/>
          </p:nvSpPr>
          <p:spPr>
            <a:xfrm>
              <a:off x="1386947" y="7498322"/>
              <a:ext cx="1855076" cy="1985824"/>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5" name="Shape 195"/>
            <p:cNvSpPr>
              <a:spLocks/>
            </p:cNvSpPr>
            <p:nvPr/>
          </p:nvSpPr>
          <p:spPr>
            <a:xfrm>
              <a:off x="976079" y="9347223"/>
              <a:ext cx="2505078" cy="2449959"/>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6" name="Shape 196"/>
            <p:cNvSpPr>
              <a:spLocks/>
            </p:cNvSpPr>
            <p:nvPr/>
          </p:nvSpPr>
          <p:spPr>
            <a:xfrm>
              <a:off x="359779" y="9347223"/>
              <a:ext cx="2013763" cy="1326793"/>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7" name="Shape 197"/>
            <p:cNvSpPr>
              <a:spLocks/>
            </p:cNvSpPr>
            <p:nvPr/>
          </p:nvSpPr>
          <p:spPr>
            <a:xfrm>
              <a:off x="462497" y="9347223"/>
              <a:ext cx="1985320" cy="2448552"/>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8" name="Shape 198"/>
            <p:cNvSpPr>
              <a:spLocks/>
            </p:cNvSpPr>
            <p:nvPr/>
          </p:nvSpPr>
          <p:spPr>
            <a:xfrm>
              <a:off x="8268969" y="14996644"/>
              <a:ext cx="1136911" cy="630640"/>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9" name="Shape 199"/>
            <p:cNvSpPr>
              <a:spLocks/>
            </p:cNvSpPr>
            <p:nvPr/>
          </p:nvSpPr>
          <p:spPr>
            <a:xfrm>
              <a:off x="6420067" y="7395604"/>
              <a:ext cx="3320945" cy="2541737"/>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0" name="Shape 200"/>
            <p:cNvSpPr>
              <a:spLocks/>
            </p:cNvSpPr>
            <p:nvPr/>
          </p:nvSpPr>
          <p:spPr>
            <a:xfrm>
              <a:off x="51627" y="10579823"/>
              <a:ext cx="936737" cy="1873483"/>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1" name="Shape 201"/>
            <p:cNvSpPr>
              <a:spLocks/>
            </p:cNvSpPr>
            <p:nvPr/>
          </p:nvSpPr>
          <p:spPr>
            <a:xfrm>
              <a:off x="5701048" y="7909186"/>
              <a:ext cx="4017787" cy="2072691"/>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2" name="Shape 202"/>
            <p:cNvSpPr>
              <a:spLocks/>
            </p:cNvSpPr>
            <p:nvPr/>
          </p:nvSpPr>
          <p:spPr>
            <a:xfrm>
              <a:off x="3441281" y="7909186"/>
              <a:ext cx="3005616" cy="2077406"/>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3" name="Shape 203"/>
            <p:cNvSpPr>
              <a:spLocks/>
            </p:cNvSpPr>
            <p:nvPr/>
          </p:nvSpPr>
          <p:spPr>
            <a:xfrm>
              <a:off x="976079" y="11709704"/>
              <a:ext cx="1839720" cy="1237923"/>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4" name="Shape 204"/>
            <p:cNvSpPr>
              <a:spLocks/>
            </p:cNvSpPr>
            <p:nvPr/>
          </p:nvSpPr>
          <p:spPr>
            <a:xfrm>
              <a:off x="51627" y="11709704"/>
              <a:ext cx="1259483" cy="1241230"/>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5" name="Shape 205"/>
            <p:cNvSpPr>
              <a:spLocks/>
            </p:cNvSpPr>
            <p:nvPr/>
          </p:nvSpPr>
          <p:spPr>
            <a:xfrm>
              <a:off x="51627" y="12428725"/>
              <a:ext cx="1263397" cy="964778"/>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6" name="Shape 206"/>
            <p:cNvSpPr>
              <a:spLocks/>
            </p:cNvSpPr>
            <p:nvPr/>
          </p:nvSpPr>
          <p:spPr>
            <a:xfrm>
              <a:off x="4879314" y="13045023"/>
              <a:ext cx="2174905" cy="84490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7" name="Shape 207"/>
            <p:cNvSpPr>
              <a:spLocks/>
            </p:cNvSpPr>
            <p:nvPr/>
          </p:nvSpPr>
          <p:spPr>
            <a:xfrm>
              <a:off x="3235847" y="11196122"/>
              <a:ext cx="1730490" cy="1809284"/>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8" name="Shape 208"/>
            <p:cNvSpPr>
              <a:spLocks/>
            </p:cNvSpPr>
            <p:nvPr/>
          </p:nvSpPr>
          <p:spPr>
            <a:xfrm>
              <a:off x="2722261" y="11915140"/>
              <a:ext cx="2172953" cy="11459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9" name="Shape 209"/>
            <p:cNvSpPr>
              <a:spLocks/>
            </p:cNvSpPr>
            <p:nvPr/>
          </p:nvSpPr>
          <p:spPr>
            <a:xfrm>
              <a:off x="3543997" y="2054334"/>
              <a:ext cx="1736356" cy="2774657"/>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0" name="Shape 210"/>
            <p:cNvSpPr>
              <a:spLocks/>
            </p:cNvSpPr>
            <p:nvPr/>
          </p:nvSpPr>
          <p:spPr>
            <a:xfrm>
              <a:off x="3543997" y="1129881"/>
              <a:ext cx="1733592" cy="3270584"/>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1" name="Shape 211"/>
            <p:cNvSpPr>
              <a:spLocks/>
            </p:cNvSpPr>
            <p:nvPr/>
          </p:nvSpPr>
          <p:spPr>
            <a:xfrm>
              <a:off x="3133131" y="4416819"/>
              <a:ext cx="1756621" cy="434041"/>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2" name="Shape 212"/>
            <p:cNvSpPr>
              <a:spLocks/>
            </p:cNvSpPr>
            <p:nvPr/>
          </p:nvSpPr>
          <p:spPr>
            <a:xfrm>
              <a:off x="770645" y="4416819"/>
              <a:ext cx="2762219" cy="433435"/>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3" name="Shape 213"/>
            <p:cNvSpPr>
              <a:spLocks/>
            </p:cNvSpPr>
            <p:nvPr/>
          </p:nvSpPr>
          <p:spPr>
            <a:xfrm>
              <a:off x="5701048" y="9963524"/>
              <a:ext cx="4044679" cy="956848"/>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4" name="Shape 214"/>
            <p:cNvSpPr>
              <a:spLocks/>
            </p:cNvSpPr>
            <p:nvPr/>
          </p:nvSpPr>
          <p:spPr>
            <a:xfrm>
              <a:off x="7036365" y="10887974"/>
              <a:ext cx="2463498" cy="2461094"/>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5" name="Shape 215"/>
            <p:cNvSpPr>
              <a:spLocks/>
            </p:cNvSpPr>
            <p:nvPr/>
          </p:nvSpPr>
          <p:spPr>
            <a:xfrm>
              <a:off x="5701048" y="9963524"/>
              <a:ext cx="4548626" cy="3363871"/>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6" name="Shape 216"/>
            <p:cNvSpPr>
              <a:spLocks/>
            </p:cNvSpPr>
            <p:nvPr/>
          </p:nvSpPr>
          <p:spPr>
            <a:xfrm>
              <a:off x="462497" y="9449938"/>
              <a:ext cx="980977" cy="1229993"/>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7" name="Shape 217"/>
            <p:cNvSpPr>
              <a:spLocks/>
            </p:cNvSpPr>
            <p:nvPr/>
          </p:nvSpPr>
          <p:spPr>
            <a:xfrm>
              <a:off x="5084746" y="9963524"/>
              <a:ext cx="1946607" cy="3400787"/>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8" name="Shape 218"/>
            <p:cNvSpPr>
              <a:spLocks/>
            </p:cNvSpPr>
            <p:nvPr/>
          </p:nvSpPr>
          <p:spPr>
            <a:xfrm>
              <a:off x="4879314" y="10785255"/>
              <a:ext cx="2141409" cy="2528600"/>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9" name="Shape 219"/>
            <p:cNvSpPr>
              <a:spLocks/>
            </p:cNvSpPr>
            <p:nvPr/>
          </p:nvSpPr>
          <p:spPr>
            <a:xfrm>
              <a:off x="3441281" y="9758089"/>
              <a:ext cx="2301904" cy="1074911"/>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0" name="Shape 220"/>
            <p:cNvSpPr>
              <a:spLocks/>
            </p:cNvSpPr>
            <p:nvPr/>
          </p:nvSpPr>
          <p:spPr>
            <a:xfrm>
              <a:off x="3852149" y="10785255"/>
              <a:ext cx="1225380" cy="2257058"/>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1" name="Shape 221"/>
            <p:cNvSpPr>
              <a:spLocks/>
            </p:cNvSpPr>
            <p:nvPr/>
          </p:nvSpPr>
          <p:spPr>
            <a:xfrm>
              <a:off x="3441281" y="9758089"/>
              <a:ext cx="1693471" cy="1528015"/>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2" name="Shape 222"/>
            <p:cNvSpPr>
              <a:spLocks/>
            </p:cNvSpPr>
            <p:nvPr/>
          </p:nvSpPr>
          <p:spPr>
            <a:xfrm>
              <a:off x="5290180" y="1027165"/>
              <a:ext cx="2023942" cy="1043819"/>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3" name="Shape 223"/>
            <p:cNvSpPr>
              <a:spLocks/>
            </p:cNvSpPr>
            <p:nvPr/>
          </p:nvSpPr>
          <p:spPr>
            <a:xfrm>
              <a:off x="3954865" y="1027165"/>
              <a:ext cx="1509054" cy="1045422"/>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4" name="Shape 224"/>
            <p:cNvSpPr>
              <a:spLocks/>
            </p:cNvSpPr>
            <p:nvPr/>
          </p:nvSpPr>
          <p:spPr>
            <a:xfrm>
              <a:off x="8063534" y="2054334"/>
              <a:ext cx="2196577" cy="793251"/>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5" name="Shape 225"/>
            <p:cNvSpPr>
              <a:spLocks/>
            </p:cNvSpPr>
            <p:nvPr/>
          </p:nvSpPr>
          <p:spPr>
            <a:xfrm>
              <a:off x="7241799" y="1746186"/>
              <a:ext cx="2372111" cy="726342"/>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6" name="Shape 226"/>
            <p:cNvSpPr>
              <a:spLocks/>
            </p:cNvSpPr>
            <p:nvPr/>
          </p:nvSpPr>
          <p:spPr>
            <a:xfrm>
              <a:off x="7241799" y="102716"/>
              <a:ext cx="2346236" cy="1933561"/>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7" name="Shape 227"/>
            <p:cNvSpPr>
              <a:spLocks/>
            </p:cNvSpPr>
            <p:nvPr/>
          </p:nvSpPr>
          <p:spPr>
            <a:xfrm>
              <a:off x="5392897" y="102716"/>
              <a:ext cx="1876789" cy="168148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8" name="Shape 228"/>
            <p:cNvSpPr>
              <a:spLocks/>
            </p:cNvSpPr>
            <p:nvPr/>
          </p:nvSpPr>
          <p:spPr>
            <a:xfrm>
              <a:off x="4776598" y="13764040"/>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9" name="Shape 229"/>
            <p:cNvSpPr>
              <a:spLocks/>
            </p:cNvSpPr>
            <p:nvPr/>
          </p:nvSpPr>
          <p:spPr>
            <a:xfrm>
              <a:off x="4776598" y="12942305"/>
              <a:ext cx="200095" cy="200248"/>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0" name="Shape 230"/>
            <p:cNvSpPr>
              <a:spLocks/>
            </p:cNvSpPr>
            <p:nvPr/>
          </p:nvSpPr>
          <p:spPr>
            <a:xfrm>
              <a:off x="6933649" y="13250456"/>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1" name="Shape 231"/>
            <p:cNvSpPr>
              <a:spLocks/>
            </p:cNvSpPr>
            <p:nvPr/>
          </p:nvSpPr>
          <p:spPr>
            <a:xfrm>
              <a:off x="7962380" y="13765606"/>
              <a:ext cx="402483" cy="40248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2" name="Shape 232"/>
            <p:cNvSpPr>
              <a:spLocks/>
            </p:cNvSpPr>
            <p:nvPr/>
          </p:nvSpPr>
          <p:spPr>
            <a:xfrm>
              <a:off x="8166250" y="15304789"/>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3" name="Shape 233"/>
            <p:cNvSpPr>
              <a:spLocks/>
            </p:cNvSpPr>
            <p:nvPr/>
          </p:nvSpPr>
          <p:spPr>
            <a:xfrm>
              <a:off x="3749430" y="11196122"/>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4" name="Shape 234"/>
            <p:cNvSpPr>
              <a:spLocks/>
            </p:cNvSpPr>
            <p:nvPr/>
          </p:nvSpPr>
          <p:spPr>
            <a:xfrm>
              <a:off x="4982030" y="10682539"/>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5" name="Shape 235"/>
            <p:cNvSpPr>
              <a:spLocks/>
            </p:cNvSpPr>
            <p:nvPr/>
          </p:nvSpPr>
          <p:spPr>
            <a:xfrm>
              <a:off x="5481521" y="9743909"/>
              <a:ext cx="433718" cy="434041"/>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6" name="Shape 236"/>
            <p:cNvSpPr>
              <a:spLocks/>
            </p:cNvSpPr>
            <p:nvPr/>
          </p:nvSpPr>
          <p:spPr>
            <a:xfrm>
              <a:off x="3338563" y="965537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7" name="Shape 237"/>
            <p:cNvSpPr>
              <a:spLocks/>
            </p:cNvSpPr>
            <p:nvPr/>
          </p:nvSpPr>
          <p:spPr>
            <a:xfrm>
              <a:off x="2168487" y="9101597"/>
              <a:ext cx="485995" cy="485995"/>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8" name="Shape 238"/>
            <p:cNvSpPr>
              <a:spLocks/>
            </p:cNvSpPr>
            <p:nvPr/>
          </p:nvSpPr>
          <p:spPr>
            <a:xfrm>
              <a:off x="1284228" y="9347223"/>
              <a:ext cx="200218" cy="200177"/>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9" name="Shape 239"/>
            <p:cNvSpPr>
              <a:spLocks/>
            </p:cNvSpPr>
            <p:nvPr/>
          </p:nvSpPr>
          <p:spPr>
            <a:xfrm>
              <a:off x="462497" y="9449938"/>
              <a:ext cx="200178" cy="200198"/>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0" name="Shape 240"/>
            <p:cNvSpPr>
              <a:spLocks/>
            </p:cNvSpPr>
            <p:nvPr/>
          </p:nvSpPr>
          <p:spPr>
            <a:xfrm>
              <a:off x="359779" y="10579823"/>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1" name="Shape 241"/>
            <p:cNvSpPr>
              <a:spLocks/>
            </p:cNvSpPr>
            <p:nvPr/>
          </p:nvSpPr>
          <p:spPr>
            <a:xfrm>
              <a:off x="873362" y="11606989"/>
              <a:ext cx="200166"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2" name="Shape 242"/>
            <p:cNvSpPr>
              <a:spLocks/>
            </p:cNvSpPr>
            <p:nvPr/>
          </p:nvSpPr>
          <p:spPr>
            <a:xfrm>
              <a:off x="-1" y="13198831"/>
              <a:ext cx="508870" cy="508868"/>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3" name="Shape 243"/>
            <p:cNvSpPr>
              <a:spLocks/>
            </p:cNvSpPr>
            <p:nvPr/>
          </p:nvSpPr>
          <p:spPr>
            <a:xfrm>
              <a:off x="1181512" y="12839590"/>
              <a:ext cx="200217" cy="200177"/>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4" name="Shape 244"/>
            <p:cNvSpPr>
              <a:spLocks/>
            </p:cNvSpPr>
            <p:nvPr/>
          </p:nvSpPr>
          <p:spPr>
            <a:xfrm>
              <a:off x="2722261" y="12326009"/>
              <a:ext cx="200167" cy="200267"/>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5" name="Shape 245"/>
            <p:cNvSpPr>
              <a:spLocks/>
            </p:cNvSpPr>
            <p:nvPr/>
          </p:nvSpPr>
          <p:spPr>
            <a:xfrm>
              <a:off x="3133131" y="11812423"/>
              <a:ext cx="200178" cy="200249"/>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6" name="Shape 246"/>
            <p:cNvSpPr>
              <a:spLocks/>
            </p:cNvSpPr>
            <p:nvPr/>
          </p:nvSpPr>
          <p:spPr>
            <a:xfrm>
              <a:off x="51627" y="7190172"/>
              <a:ext cx="200177" cy="200156"/>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7" name="Shape 247"/>
            <p:cNvSpPr>
              <a:spLocks/>
            </p:cNvSpPr>
            <p:nvPr/>
          </p:nvSpPr>
          <p:spPr>
            <a:xfrm>
              <a:off x="770645" y="4724970"/>
              <a:ext cx="200188" cy="200177"/>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8" name="Shape 248"/>
            <p:cNvSpPr>
              <a:spLocks/>
            </p:cNvSpPr>
            <p:nvPr/>
          </p:nvSpPr>
          <p:spPr>
            <a:xfrm>
              <a:off x="1181512" y="4930402"/>
              <a:ext cx="200166" cy="200177"/>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9" name="Shape 249"/>
            <p:cNvSpPr>
              <a:spLocks/>
            </p:cNvSpPr>
            <p:nvPr/>
          </p:nvSpPr>
          <p:spPr>
            <a:xfrm>
              <a:off x="2722261" y="5752136"/>
              <a:ext cx="200217" cy="200179"/>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0" name="Shape 250"/>
            <p:cNvSpPr>
              <a:spLocks/>
            </p:cNvSpPr>
            <p:nvPr/>
          </p:nvSpPr>
          <p:spPr>
            <a:xfrm>
              <a:off x="4365731" y="6676586"/>
              <a:ext cx="200177" cy="20017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1" name="Shape 251"/>
            <p:cNvSpPr>
              <a:spLocks/>
            </p:cNvSpPr>
            <p:nvPr/>
          </p:nvSpPr>
          <p:spPr>
            <a:xfrm>
              <a:off x="3133131" y="739560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2" name="Shape 252"/>
            <p:cNvSpPr>
              <a:spLocks/>
            </p:cNvSpPr>
            <p:nvPr/>
          </p:nvSpPr>
          <p:spPr>
            <a:xfrm>
              <a:off x="6317350" y="7806471"/>
              <a:ext cx="200175" cy="200269"/>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3" name="Shape 253"/>
            <p:cNvSpPr>
              <a:spLocks/>
            </p:cNvSpPr>
            <p:nvPr/>
          </p:nvSpPr>
          <p:spPr>
            <a:xfrm>
              <a:off x="6214634" y="7190172"/>
              <a:ext cx="200246" cy="200156"/>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4" name="Shape 254"/>
            <p:cNvSpPr>
              <a:spLocks/>
            </p:cNvSpPr>
            <p:nvPr/>
          </p:nvSpPr>
          <p:spPr>
            <a:xfrm>
              <a:off x="6009199" y="6676586"/>
              <a:ext cx="200178" cy="200177"/>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5" name="Shape 255"/>
            <p:cNvSpPr>
              <a:spLocks/>
            </p:cNvSpPr>
            <p:nvPr/>
          </p:nvSpPr>
          <p:spPr>
            <a:xfrm>
              <a:off x="4572762" y="4623887"/>
              <a:ext cx="402483" cy="402341"/>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6" name="Shape 256"/>
            <p:cNvSpPr>
              <a:spLocks/>
            </p:cNvSpPr>
            <p:nvPr/>
          </p:nvSpPr>
          <p:spPr>
            <a:xfrm>
              <a:off x="3441281" y="4211387"/>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7" name="Shape 257"/>
            <p:cNvSpPr>
              <a:spLocks/>
            </p:cNvSpPr>
            <p:nvPr/>
          </p:nvSpPr>
          <p:spPr>
            <a:xfrm>
              <a:off x="5187463" y="1951618"/>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8" name="Shape 258"/>
            <p:cNvSpPr>
              <a:spLocks/>
            </p:cNvSpPr>
            <p:nvPr/>
          </p:nvSpPr>
          <p:spPr>
            <a:xfrm>
              <a:off x="6971718" y="1476101"/>
              <a:ext cx="534907" cy="53490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9" name="Shape 259"/>
            <p:cNvSpPr>
              <a:spLocks/>
            </p:cNvSpPr>
            <p:nvPr/>
          </p:nvSpPr>
          <p:spPr>
            <a:xfrm>
              <a:off x="7241799" y="0"/>
              <a:ext cx="200098" cy="200176"/>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0" name="Shape 260"/>
            <p:cNvSpPr>
              <a:spLocks/>
            </p:cNvSpPr>
            <p:nvPr/>
          </p:nvSpPr>
          <p:spPr>
            <a:xfrm>
              <a:off x="5392897" y="924449"/>
              <a:ext cx="200246"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1" name="Shape 261"/>
            <p:cNvSpPr>
              <a:spLocks/>
            </p:cNvSpPr>
            <p:nvPr/>
          </p:nvSpPr>
          <p:spPr>
            <a:xfrm>
              <a:off x="3852149" y="1027165"/>
              <a:ext cx="200248" cy="200248"/>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2" name="Shape 262"/>
            <p:cNvSpPr>
              <a:spLocks/>
            </p:cNvSpPr>
            <p:nvPr/>
          </p:nvSpPr>
          <p:spPr>
            <a:xfrm>
              <a:off x="6625497" y="2978784"/>
              <a:ext cx="200179" cy="200198"/>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3" name="Shape 263"/>
            <p:cNvSpPr>
              <a:spLocks/>
            </p:cNvSpPr>
            <p:nvPr/>
          </p:nvSpPr>
          <p:spPr>
            <a:xfrm>
              <a:off x="7858098" y="4519536"/>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4" name="Shape 264"/>
            <p:cNvSpPr>
              <a:spLocks/>
            </p:cNvSpPr>
            <p:nvPr/>
          </p:nvSpPr>
          <p:spPr>
            <a:xfrm>
              <a:off x="8268969" y="4622251"/>
              <a:ext cx="200248" cy="20017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5" name="Shape 265"/>
            <p:cNvSpPr>
              <a:spLocks/>
            </p:cNvSpPr>
            <p:nvPr/>
          </p:nvSpPr>
          <p:spPr>
            <a:xfrm>
              <a:off x="7960817" y="2362485"/>
              <a:ext cx="200249" cy="200155"/>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6" name="Shape 266"/>
            <p:cNvSpPr>
              <a:spLocks/>
            </p:cNvSpPr>
            <p:nvPr/>
          </p:nvSpPr>
          <p:spPr>
            <a:xfrm>
              <a:off x="7960817" y="10785255"/>
              <a:ext cx="200177" cy="200096"/>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7" name="Shape 267"/>
            <p:cNvSpPr>
              <a:spLocks/>
            </p:cNvSpPr>
            <p:nvPr/>
          </p:nvSpPr>
          <p:spPr>
            <a:xfrm>
              <a:off x="3030411" y="4622251"/>
              <a:ext cx="200168"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8" name="Shape 268"/>
            <p:cNvSpPr>
              <a:spLocks/>
            </p:cNvSpPr>
            <p:nvPr/>
          </p:nvSpPr>
          <p:spPr>
            <a:xfrm>
              <a:off x="7549948" y="7292888"/>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grpSp>
        <p:nvGrpSpPr>
          <p:cNvPr id="129" name="Group 381"/>
          <p:cNvGrpSpPr/>
          <p:nvPr/>
        </p:nvGrpSpPr>
        <p:grpSpPr>
          <a:xfrm flipH="1">
            <a:off x="9225444" y="-559463"/>
            <a:ext cx="3562082" cy="5403262"/>
            <a:chOff x="0" y="0"/>
            <a:chExt cx="7124162" cy="10806522"/>
          </a:xfrm>
        </p:grpSpPr>
        <p:sp>
          <p:nvSpPr>
            <p:cNvPr id="130" name="Shape 270"/>
            <p:cNvSpPr>
              <a:spLocks/>
            </p:cNvSpPr>
            <p:nvPr/>
          </p:nvSpPr>
          <p:spPr>
            <a:xfrm>
              <a:off x="1953519" y="3267394"/>
              <a:ext cx="1401251" cy="794511"/>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1" name="Shape 271"/>
            <p:cNvSpPr>
              <a:spLocks/>
            </p:cNvSpPr>
            <p:nvPr/>
          </p:nvSpPr>
          <p:spPr>
            <a:xfrm>
              <a:off x="4368551" y="5043151"/>
              <a:ext cx="915347" cy="412723"/>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2" name="Shape 272"/>
            <p:cNvSpPr>
              <a:spLocks/>
            </p:cNvSpPr>
            <p:nvPr/>
          </p:nvSpPr>
          <p:spPr>
            <a:xfrm>
              <a:off x="817035" y="3267394"/>
              <a:ext cx="1302959" cy="793332"/>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3" name="Shape 273"/>
            <p:cNvSpPr>
              <a:spLocks/>
            </p:cNvSpPr>
            <p:nvPr/>
          </p:nvSpPr>
          <p:spPr>
            <a:xfrm>
              <a:off x="35701" y="3480484"/>
              <a:ext cx="1900168" cy="1571546"/>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4" name="Shape 274"/>
            <p:cNvSpPr>
              <a:spLocks/>
            </p:cNvSpPr>
            <p:nvPr/>
          </p:nvSpPr>
          <p:spPr>
            <a:xfrm>
              <a:off x="532914" y="3267394"/>
              <a:ext cx="1604703" cy="2593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5" name="Shape 275"/>
            <p:cNvSpPr>
              <a:spLocks/>
            </p:cNvSpPr>
            <p:nvPr/>
          </p:nvSpPr>
          <p:spPr>
            <a:xfrm>
              <a:off x="2237641" y="5185212"/>
              <a:ext cx="2233989" cy="1571128"/>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6" name="Shape 276"/>
            <p:cNvSpPr>
              <a:spLocks/>
            </p:cNvSpPr>
            <p:nvPr/>
          </p:nvSpPr>
          <p:spPr>
            <a:xfrm>
              <a:off x="35701" y="4048726"/>
              <a:ext cx="2181029" cy="1162426"/>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7" name="Shape 277"/>
            <p:cNvSpPr>
              <a:spLocks/>
            </p:cNvSpPr>
            <p:nvPr/>
          </p:nvSpPr>
          <p:spPr>
            <a:xfrm>
              <a:off x="35701" y="5043151"/>
              <a:ext cx="2177350" cy="1484563"/>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8" name="Shape 278"/>
            <p:cNvSpPr>
              <a:spLocks/>
            </p:cNvSpPr>
            <p:nvPr/>
          </p:nvSpPr>
          <p:spPr>
            <a:xfrm>
              <a:off x="4155459" y="4688000"/>
              <a:ext cx="1140229" cy="498875"/>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9" name="Shape 279"/>
            <p:cNvSpPr>
              <a:spLocks/>
            </p:cNvSpPr>
            <p:nvPr/>
          </p:nvSpPr>
          <p:spPr>
            <a:xfrm>
              <a:off x="4155459" y="3125333"/>
              <a:ext cx="1301226" cy="2002025"/>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0" name="Shape 280"/>
            <p:cNvSpPr>
              <a:spLocks/>
            </p:cNvSpPr>
            <p:nvPr/>
          </p:nvSpPr>
          <p:spPr>
            <a:xfrm>
              <a:off x="3303096" y="3196362"/>
              <a:ext cx="2175787" cy="1512450"/>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1" name="Shape 281"/>
            <p:cNvSpPr>
              <a:spLocks/>
            </p:cNvSpPr>
            <p:nvPr/>
          </p:nvSpPr>
          <p:spPr>
            <a:xfrm>
              <a:off x="674975" y="6747878"/>
              <a:ext cx="1723977" cy="1512450"/>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2" name="Shape 282"/>
            <p:cNvSpPr>
              <a:spLocks/>
            </p:cNvSpPr>
            <p:nvPr/>
          </p:nvSpPr>
          <p:spPr>
            <a:xfrm>
              <a:off x="603944" y="8097452"/>
              <a:ext cx="1585560" cy="443457"/>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3" name="Shape 283"/>
            <p:cNvSpPr>
              <a:spLocks/>
            </p:cNvSpPr>
            <p:nvPr/>
          </p:nvSpPr>
          <p:spPr>
            <a:xfrm>
              <a:off x="5647095" y="9233939"/>
              <a:ext cx="875187" cy="922912"/>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4" name="Shape 284"/>
            <p:cNvSpPr>
              <a:spLocks/>
            </p:cNvSpPr>
            <p:nvPr/>
          </p:nvSpPr>
          <p:spPr>
            <a:xfrm>
              <a:off x="4865761" y="9162907"/>
              <a:ext cx="1728034" cy="438528"/>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5" name="Shape 285"/>
            <p:cNvSpPr>
              <a:spLocks/>
            </p:cNvSpPr>
            <p:nvPr/>
          </p:nvSpPr>
          <p:spPr>
            <a:xfrm>
              <a:off x="5576065" y="1704727"/>
              <a:ext cx="1501624" cy="153686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6" name="Shape 286"/>
            <p:cNvSpPr>
              <a:spLocks/>
            </p:cNvSpPr>
            <p:nvPr/>
          </p:nvSpPr>
          <p:spPr>
            <a:xfrm>
              <a:off x="5291942" y="3196362"/>
              <a:ext cx="1832221" cy="1938077"/>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7" name="Shape 287"/>
            <p:cNvSpPr>
              <a:spLocks/>
            </p:cNvSpPr>
            <p:nvPr/>
          </p:nvSpPr>
          <p:spPr>
            <a:xfrm>
              <a:off x="5434003" y="1704727"/>
              <a:ext cx="351892" cy="1567732"/>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8" name="Shape 288"/>
            <p:cNvSpPr>
              <a:spLocks/>
            </p:cNvSpPr>
            <p:nvPr/>
          </p:nvSpPr>
          <p:spPr>
            <a:xfrm>
              <a:off x="5291942" y="3196362"/>
              <a:ext cx="538276" cy="1987948"/>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9" name="Shape 289"/>
            <p:cNvSpPr>
              <a:spLocks/>
            </p:cNvSpPr>
            <p:nvPr/>
          </p:nvSpPr>
          <p:spPr>
            <a:xfrm>
              <a:off x="3090004" y="4688000"/>
              <a:ext cx="1355267" cy="791740"/>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0" name="Shape 290"/>
            <p:cNvSpPr>
              <a:spLocks/>
            </p:cNvSpPr>
            <p:nvPr/>
          </p:nvSpPr>
          <p:spPr>
            <a:xfrm>
              <a:off x="3090004" y="4688000"/>
              <a:ext cx="1318082" cy="404611"/>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1" name="Shape 291"/>
            <p:cNvSpPr>
              <a:spLocks/>
            </p:cNvSpPr>
            <p:nvPr/>
          </p:nvSpPr>
          <p:spPr>
            <a:xfrm>
              <a:off x="2166611" y="4688000"/>
              <a:ext cx="2252095" cy="781405"/>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2" name="Shape 292"/>
            <p:cNvSpPr>
              <a:spLocks/>
            </p:cNvSpPr>
            <p:nvPr/>
          </p:nvSpPr>
          <p:spPr>
            <a:xfrm>
              <a:off x="3090004" y="3338424"/>
              <a:ext cx="1080855" cy="139868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3" name="Shape 293"/>
            <p:cNvSpPr>
              <a:spLocks/>
            </p:cNvSpPr>
            <p:nvPr/>
          </p:nvSpPr>
          <p:spPr>
            <a:xfrm>
              <a:off x="1953519" y="3338424"/>
              <a:ext cx="1392621" cy="1396677"/>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4" name="Shape 294"/>
            <p:cNvSpPr>
              <a:spLocks/>
            </p:cNvSpPr>
            <p:nvPr/>
          </p:nvSpPr>
          <p:spPr>
            <a:xfrm>
              <a:off x="1953519" y="4048726"/>
              <a:ext cx="1195619" cy="1166660"/>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5" name="Shape 295"/>
            <p:cNvSpPr>
              <a:spLocks/>
            </p:cNvSpPr>
            <p:nvPr/>
          </p:nvSpPr>
          <p:spPr>
            <a:xfrm>
              <a:off x="2237641" y="6747878"/>
              <a:ext cx="493051" cy="1531592"/>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6" name="Shape 296"/>
            <p:cNvSpPr>
              <a:spLocks/>
            </p:cNvSpPr>
            <p:nvPr/>
          </p:nvSpPr>
          <p:spPr>
            <a:xfrm>
              <a:off x="5647095" y="9589089"/>
              <a:ext cx="412936" cy="1028903"/>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7" name="Shape 297"/>
            <p:cNvSpPr>
              <a:spLocks/>
            </p:cNvSpPr>
            <p:nvPr/>
          </p:nvSpPr>
          <p:spPr>
            <a:xfrm>
              <a:off x="4865761" y="9162907"/>
              <a:ext cx="897313" cy="1459240"/>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8" name="Shape 298"/>
            <p:cNvSpPr>
              <a:spLocks/>
            </p:cNvSpPr>
            <p:nvPr/>
          </p:nvSpPr>
          <p:spPr>
            <a:xfrm>
              <a:off x="5718127" y="10228364"/>
              <a:ext cx="467665" cy="453722"/>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9" name="Shape 299"/>
            <p:cNvSpPr>
              <a:spLocks/>
            </p:cNvSpPr>
            <p:nvPr/>
          </p:nvSpPr>
          <p:spPr>
            <a:xfrm>
              <a:off x="5718127" y="10086300"/>
              <a:ext cx="389631" cy="512265"/>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0" name="Shape 300"/>
            <p:cNvSpPr>
              <a:spLocks/>
            </p:cNvSpPr>
            <p:nvPr/>
          </p:nvSpPr>
          <p:spPr>
            <a:xfrm>
              <a:off x="4652670" y="1704727"/>
              <a:ext cx="956623" cy="1482133"/>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1" name="Shape 301"/>
            <p:cNvSpPr>
              <a:spLocks/>
            </p:cNvSpPr>
            <p:nvPr/>
          </p:nvSpPr>
          <p:spPr>
            <a:xfrm>
              <a:off x="4652670" y="1207516"/>
              <a:ext cx="960991" cy="921591"/>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2" name="Shape 302"/>
            <p:cNvSpPr>
              <a:spLocks/>
            </p:cNvSpPr>
            <p:nvPr/>
          </p:nvSpPr>
          <p:spPr>
            <a:xfrm>
              <a:off x="3303096" y="2130907"/>
              <a:ext cx="2179046" cy="1203773"/>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3" name="Shape 303"/>
            <p:cNvSpPr>
              <a:spLocks/>
            </p:cNvSpPr>
            <p:nvPr/>
          </p:nvSpPr>
          <p:spPr>
            <a:xfrm>
              <a:off x="3587215" y="1207516"/>
              <a:ext cx="1396052" cy="918124"/>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4" name="Shape 304"/>
            <p:cNvSpPr>
              <a:spLocks/>
            </p:cNvSpPr>
            <p:nvPr/>
          </p:nvSpPr>
          <p:spPr>
            <a:xfrm>
              <a:off x="3303096" y="1420605"/>
              <a:ext cx="1361438" cy="1914353"/>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5" name="Shape 305"/>
            <p:cNvSpPr>
              <a:spLocks/>
            </p:cNvSpPr>
            <p:nvPr/>
          </p:nvSpPr>
          <p:spPr>
            <a:xfrm>
              <a:off x="1669398" y="5185212"/>
              <a:ext cx="733851" cy="1582855"/>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6" name="Shape 306"/>
            <p:cNvSpPr>
              <a:spLocks/>
            </p:cNvSpPr>
            <p:nvPr/>
          </p:nvSpPr>
          <p:spPr>
            <a:xfrm>
              <a:off x="959097" y="5185212"/>
              <a:ext cx="1282815" cy="1373230"/>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7" name="Shape 307"/>
            <p:cNvSpPr>
              <a:spLocks/>
            </p:cNvSpPr>
            <p:nvPr/>
          </p:nvSpPr>
          <p:spPr>
            <a:xfrm>
              <a:off x="674975" y="6463757"/>
              <a:ext cx="1732302" cy="1694188"/>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8" name="Shape 308"/>
            <p:cNvSpPr>
              <a:spLocks/>
            </p:cNvSpPr>
            <p:nvPr/>
          </p:nvSpPr>
          <p:spPr>
            <a:xfrm>
              <a:off x="248793" y="6463757"/>
              <a:ext cx="1392550" cy="917500"/>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9" name="Shape 309"/>
            <p:cNvSpPr>
              <a:spLocks/>
            </p:cNvSpPr>
            <p:nvPr/>
          </p:nvSpPr>
          <p:spPr>
            <a:xfrm>
              <a:off x="319824" y="6463757"/>
              <a:ext cx="1372881" cy="1693214"/>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0" name="Shape 310"/>
            <p:cNvSpPr>
              <a:spLocks/>
            </p:cNvSpPr>
            <p:nvPr/>
          </p:nvSpPr>
          <p:spPr>
            <a:xfrm>
              <a:off x="5718127" y="10370425"/>
              <a:ext cx="786193" cy="436098"/>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1" name="Shape 311"/>
            <p:cNvSpPr>
              <a:spLocks/>
            </p:cNvSpPr>
            <p:nvPr/>
          </p:nvSpPr>
          <p:spPr>
            <a:xfrm>
              <a:off x="4439581" y="5114181"/>
              <a:ext cx="2296489" cy="1757653"/>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2" name="Shape 312"/>
            <p:cNvSpPr>
              <a:spLocks/>
            </p:cNvSpPr>
            <p:nvPr/>
          </p:nvSpPr>
          <p:spPr>
            <a:xfrm>
              <a:off x="35701" y="7316121"/>
              <a:ext cx="647769" cy="1295544"/>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3" name="Shape 313"/>
            <p:cNvSpPr>
              <a:spLocks/>
            </p:cNvSpPr>
            <p:nvPr/>
          </p:nvSpPr>
          <p:spPr>
            <a:xfrm>
              <a:off x="3942368" y="5469332"/>
              <a:ext cx="2778365" cy="1433300"/>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4" name="Shape 314"/>
            <p:cNvSpPr>
              <a:spLocks/>
            </p:cNvSpPr>
            <p:nvPr/>
          </p:nvSpPr>
          <p:spPr>
            <a:xfrm>
              <a:off x="2379702" y="5469332"/>
              <a:ext cx="2078433" cy="1436560"/>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5" name="Shape 315"/>
            <p:cNvSpPr>
              <a:spLocks/>
            </p:cNvSpPr>
            <p:nvPr/>
          </p:nvSpPr>
          <p:spPr>
            <a:xfrm>
              <a:off x="674975" y="8097452"/>
              <a:ext cx="1272196" cy="856044"/>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6" name="Shape 316"/>
            <p:cNvSpPr>
              <a:spLocks/>
            </p:cNvSpPr>
            <p:nvPr/>
          </p:nvSpPr>
          <p:spPr>
            <a:xfrm>
              <a:off x="35701" y="8097452"/>
              <a:ext cx="870953" cy="858331"/>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7" name="Shape 317"/>
            <p:cNvSpPr>
              <a:spLocks/>
            </p:cNvSpPr>
            <p:nvPr/>
          </p:nvSpPr>
          <p:spPr>
            <a:xfrm>
              <a:off x="35701" y="8594667"/>
              <a:ext cx="873660" cy="667160"/>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8" name="Shape 318"/>
            <p:cNvSpPr>
              <a:spLocks/>
            </p:cNvSpPr>
            <p:nvPr/>
          </p:nvSpPr>
          <p:spPr>
            <a:xfrm>
              <a:off x="3374125" y="9020847"/>
              <a:ext cx="1503983" cy="58426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9" name="Shape 319"/>
            <p:cNvSpPr>
              <a:spLocks/>
            </p:cNvSpPr>
            <p:nvPr/>
          </p:nvSpPr>
          <p:spPr>
            <a:xfrm>
              <a:off x="2237641" y="7742301"/>
              <a:ext cx="1196663" cy="1251150"/>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0" name="Shape 320"/>
            <p:cNvSpPr>
              <a:spLocks/>
            </p:cNvSpPr>
            <p:nvPr/>
          </p:nvSpPr>
          <p:spPr>
            <a:xfrm>
              <a:off x="1882488" y="8239514"/>
              <a:ext cx="1502633" cy="7924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1" name="Shape 321"/>
            <p:cNvSpPr>
              <a:spLocks/>
            </p:cNvSpPr>
            <p:nvPr/>
          </p:nvSpPr>
          <p:spPr>
            <a:xfrm>
              <a:off x="2450732" y="1420605"/>
              <a:ext cx="1200718" cy="1918722"/>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2" name="Shape 322"/>
            <p:cNvSpPr>
              <a:spLocks/>
            </p:cNvSpPr>
            <p:nvPr/>
          </p:nvSpPr>
          <p:spPr>
            <a:xfrm>
              <a:off x="2450732" y="781331"/>
              <a:ext cx="1198807" cy="2261663"/>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3" name="Shape 323"/>
            <p:cNvSpPr>
              <a:spLocks/>
            </p:cNvSpPr>
            <p:nvPr/>
          </p:nvSpPr>
          <p:spPr>
            <a:xfrm>
              <a:off x="2166611" y="3054303"/>
              <a:ext cx="1214732" cy="300146"/>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4" name="Shape 324"/>
            <p:cNvSpPr>
              <a:spLocks/>
            </p:cNvSpPr>
            <p:nvPr/>
          </p:nvSpPr>
          <p:spPr>
            <a:xfrm>
              <a:off x="532914" y="3054303"/>
              <a:ext cx="1910119" cy="299727"/>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5" name="Shape 325"/>
            <p:cNvSpPr>
              <a:spLocks/>
            </p:cNvSpPr>
            <p:nvPr/>
          </p:nvSpPr>
          <p:spPr>
            <a:xfrm>
              <a:off x="3942368" y="6889939"/>
              <a:ext cx="2796962" cy="661677"/>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6" name="Shape 326"/>
            <p:cNvSpPr>
              <a:spLocks/>
            </p:cNvSpPr>
            <p:nvPr/>
          </p:nvSpPr>
          <p:spPr>
            <a:xfrm>
              <a:off x="4865761" y="7529212"/>
              <a:ext cx="1703549" cy="1701887"/>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7" name="Shape 327"/>
            <p:cNvSpPr>
              <a:spLocks/>
            </p:cNvSpPr>
            <p:nvPr/>
          </p:nvSpPr>
          <p:spPr>
            <a:xfrm>
              <a:off x="3942368" y="6889939"/>
              <a:ext cx="3145450" cy="2326173"/>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8" name="Shape 328"/>
            <p:cNvSpPr>
              <a:spLocks/>
            </p:cNvSpPr>
            <p:nvPr/>
          </p:nvSpPr>
          <p:spPr>
            <a:xfrm>
              <a:off x="319824" y="6534787"/>
              <a:ext cx="678362" cy="850560"/>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9" name="Shape 329"/>
            <p:cNvSpPr>
              <a:spLocks/>
            </p:cNvSpPr>
            <p:nvPr/>
          </p:nvSpPr>
          <p:spPr>
            <a:xfrm>
              <a:off x="3516185" y="6889939"/>
              <a:ext cx="1346111" cy="2351701"/>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0" name="Shape 330"/>
            <p:cNvSpPr>
              <a:spLocks/>
            </p:cNvSpPr>
            <p:nvPr/>
          </p:nvSpPr>
          <p:spPr>
            <a:xfrm>
              <a:off x="3374125" y="7458180"/>
              <a:ext cx="1480820" cy="1748568"/>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1" name="Shape 331"/>
            <p:cNvSpPr>
              <a:spLocks/>
            </p:cNvSpPr>
            <p:nvPr/>
          </p:nvSpPr>
          <p:spPr>
            <a:xfrm>
              <a:off x="2379702" y="6747878"/>
              <a:ext cx="1591804" cy="743319"/>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2" name="Shape 332"/>
            <p:cNvSpPr>
              <a:spLocks/>
            </p:cNvSpPr>
            <p:nvPr/>
          </p:nvSpPr>
          <p:spPr>
            <a:xfrm>
              <a:off x="2663824" y="7458180"/>
              <a:ext cx="847371" cy="1560792"/>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3" name="Shape 333"/>
            <p:cNvSpPr>
              <a:spLocks/>
            </p:cNvSpPr>
            <p:nvPr/>
          </p:nvSpPr>
          <p:spPr>
            <a:xfrm>
              <a:off x="2379702" y="6747878"/>
              <a:ext cx="1171063" cy="1056648"/>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4" name="Shape 334"/>
            <p:cNvSpPr>
              <a:spLocks/>
            </p:cNvSpPr>
            <p:nvPr/>
          </p:nvSpPr>
          <p:spPr>
            <a:xfrm>
              <a:off x="3658246" y="710301"/>
              <a:ext cx="1399589" cy="721818"/>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5" name="Shape 335"/>
            <p:cNvSpPr>
              <a:spLocks/>
            </p:cNvSpPr>
            <p:nvPr/>
          </p:nvSpPr>
          <p:spPr>
            <a:xfrm>
              <a:off x="2734854" y="710301"/>
              <a:ext cx="1043535" cy="722927"/>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6" name="Shape 336"/>
            <p:cNvSpPr>
              <a:spLocks/>
            </p:cNvSpPr>
            <p:nvPr/>
          </p:nvSpPr>
          <p:spPr>
            <a:xfrm>
              <a:off x="5576065" y="1420605"/>
              <a:ext cx="1518970" cy="548547"/>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7" name="Shape 337"/>
            <p:cNvSpPr>
              <a:spLocks/>
            </p:cNvSpPr>
            <p:nvPr/>
          </p:nvSpPr>
          <p:spPr>
            <a:xfrm>
              <a:off x="5007823" y="1207516"/>
              <a:ext cx="1640353" cy="502278"/>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8" name="Shape 338"/>
            <p:cNvSpPr>
              <a:spLocks/>
            </p:cNvSpPr>
            <p:nvPr/>
          </p:nvSpPr>
          <p:spPr>
            <a:xfrm>
              <a:off x="5007823" y="71029"/>
              <a:ext cx="1622460" cy="1337090"/>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9" name="Shape 339"/>
            <p:cNvSpPr>
              <a:spLocks/>
            </p:cNvSpPr>
            <p:nvPr/>
          </p:nvSpPr>
          <p:spPr>
            <a:xfrm>
              <a:off x="3729276" y="71029"/>
              <a:ext cx="1297831" cy="116277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0" name="Shape 340"/>
            <p:cNvSpPr>
              <a:spLocks/>
            </p:cNvSpPr>
            <p:nvPr/>
          </p:nvSpPr>
          <p:spPr>
            <a:xfrm>
              <a:off x="3303096" y="9518059"/>
              <a:ext cx="138425"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1" name="Shape 341"/>
            <p:cNvSpPr>
              <a:spLocks/>
            </p:cNvSpPr>
            <p:nvPr/>
          </p:nvSpPr>
          <p:spPr>
            <a:xfrm>
              <a:off x="3303096" y="8949815"/>
              <a:ext cx="138369" cy="138475"/>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2" name="Shape 342"/>
            <p:cNvSpPr>
              <a:spLocks/>
            </p:cNvSpPr>
            <p:nvPr/>
          </p:nvSpPr>
          <p:spPr>
            <a:xfrm>
              <a:off x="4794732" y="9162907"/>
              <a:ext cx="138426"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3" name="Shape 343"/>
            <p:cNvSpPr>
              <a:spLocks/>
            </p:cNvSpPr>
            <p:nvPr/>
          </p:nvSpPr>
          <p:spPr>
            <a:xfrm>
              <a:off x="5506116" y="9519142"/>
              <a:ext cx="278324" cy="278326"/>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4" name="Shape 344"/>
            <p:cNvSpPr>
              <a:spLocks/>
            </p:cNvSpPr>
            <p:nvPr/>
          </p:nvSpPr>
          <p:spPr>
            <a:xfrm>
              <a:off x="5647095" y="10583512"/>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5" name="Shape 345"/>
            <p:cNvSpPr>
              <a:spLocks/>
            </p:cNvSpPr>
            <p:nvPr/>
          </p:nvSpPr>
          <p:spPr>
            <a:xfrm>
              <a:off x="2592792" y="7742301"/>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6" name="Shape 346"/>
            <p:cNvSpPr>
              <a:spLocks/>
            </p:cNvSpPr>
            <p:nvPr/>
          </p:nvSpPr>
          <p:spPr>
            <a:xfrm>
              <a:off x="3445155" y="7387150"/>
              <a:ext cx="138475" cy="138489"/>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7" name="Shape 347"/>
            <p:cNvSpPr>
              <a:spLocks/>
            </p:cNvSpPr>
            <p:nvPr/>
          </p:nvSpPr>
          <p:spPr>
            <a:xfrm>
              <a:off x="3790561" y="6738073"/>
              <a:ext cx="299924" cy="300146"/>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8" name="Shape 348"/>
            <p:cNvSpPr>
              <a:spLocks/>
            </p:cNvSpPr>
            <p:nvPr/>
          </p:nvSpPr>
          <p:spPr>
            <a:xfrm>
              <a:off x="2308671" y="6676849"/>
              <a:ext cx="138447" cy="138425"/>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9" name="Shape 349"/>
            <p:cNvSpPr>
              <a:spLocks/>
            </p:cNvSpPr>
            <p:nvPr/>
          </p:nvSpPr>
          <p:spPr>
            <a:xfrm>
              <a:off x="1499544" y="6293903"/>
              <a:ext cx="336074" cy="336074"/>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0" name="Shape 350"/>
            <p:cNvSpPr>
              <a:spLocks/>
            </p:cNvSpPr>
            <p:nvPr/>
          </p:nvSpPr>
          <p:spPr>
            <a:xfrm>
              <a:off x="888065" y="6463757"/>
              <a:ext cx="138454" cy="138426"/>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1" name="Shape 351"/>
            <p:cNvSpPr>
              <a:spLocks/>
            </p:cNvSpPr>
            <p:nvPr/>
          </p:nvSpPr>
          <p:spPr>
            <a:xfrm>
              <a:off x="319824" y="6534787"/>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2" name="Shape 352"/>
            <p:cNvSpPr>
              <a:spLocks/>
            </p:cNvSpPr>
            <p:nvPr/>
          </p:nvSpPr>
          <p:spPr>
            <a:xfrm>
              <a:off x="248793" y="7316121"/>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3" name="Shape 353"/>
            <p:cNvSpPr>
              <a:spLocks/>
            </p:cNvSpPr>
            <p:nvPr/>
          </p:nvSpPr>
          <p:spPr>
            <a:xfrm>
              <a:off x="603944" y="8026423"/>
              <a:ext cx="138418"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4" name="Shape 354"/>
            <p:cNvSpPr>
              <a:spLocks/>
            </p:cNvSpPr>
            <p:nvPr/>
          </p:nvSpPr>
          <p:spPr>
            <a:xfrm>
              <a:off x="-1" y="9127208"/>
              <a:ext cx="351893" cy="351890"/>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5" name="Shape 355"/>
            <p:cNvSpPr>
              <a:spLocks/>
            </p:cNvSpPr>
            <p:nvPr/>
          </p:nvSpPr>
          <p:spPr>
            <a:xfrm>
              <a:off x="817035" y="8878786"/>
              <a:ext cx="138453" cy="138426"/>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6" name="Shape 356"/>
            <p:cNvSpPr>
              <a:spLocks/>
            </p:cNvSpPr>
            <p:nvPr/>
          </p:nvSpPr>
          <p:spPr>
            <a:xfrm>
              <a:off x="1882488" y="8523637"/>
              <a:ext cx="138419" cy="138488"/>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7" name="Shape 357"/>
            <p:cNvSpPr>
              <a:spLocks/>
            </p:cNvSpPr>
            <p:nvPr/>
          </p:nvSpPr>
          <p:spPr>
            <a:xfrm>
              <a:off x="2166611" y="8168484"/>
              <a:ext cx="138427" cy="138475"/>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8" name="Shape 358"/>
            <p:cNvSpPr>
              <a:spLocks/>
            </p:cNvSpPr>
            <p:nvPr/>
          </p:nvSpPr>
          <p:spPr>
            <a:xfrm>
              <a:off x="35701" y="4972122"/>
              <a:ext cx="138426" cy="138411"/>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9" name="Shape 359"/>
            <p:cNvSpPr>
              <a:spLocks/>
            </p:cNvSpPr>
            <p:nvPr/>
          </p:nvSpPr>
          <p:spPr>
            <a:xfrm>
              <a:off x="532914" y="3267394"/>
              <a:ext cx="138433" cy="138426"/>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0" name="Shape 360"/>
            <p:cNvSpPr>
              <a:spLocks/>
            </p:cNvSpPr>
            <p:nvPr/>
          </p:nvSpPr>
          <p:spPr>
            <a:xfrm>
              <a:off x="817035" y="3409454"/>
              <a:ext cx="138418" cy="138426"/>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1" name="Shape 361"/>
            <p:cNvSpPr>
              <a:spLocks/>
            </p:cNvSpPr>
            <p:nvPr/>
          </p:nvSpPr>
          <p:spPr>
            <a:xfrm>
              <a:off x="1882488" y="3977696"/>
              <a:ext cx="138453" cy="138427"/>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2" name="Shape 362"/>
            <p:cNvSpPr>
              <a:spLocks/>
            </p:cNvSpPr>
            <p:nvPr/>
          </p:nvSpPr>
          <p:spPr>
            <a:xfrm>
              <a:off x="3018975" y="4616968"/>
              <a:ext cx="138425" cy="13842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3" name="Shape 363"/>
            <p:cNvSpPr>
              <a:spLocks/>
            </p:cNvSpPr>
            <p:nvPr/>
          </p:nvSpPr>
          <p:spPr>
            <a:xfrm>
              <a:off x="2166611" y="5114181"/>
              <a:ext cx="138447"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4" name="Shape 364"/>
            <p:cNvSpPr>
              <a:spLocks/>
            </p:cNvSpPr>
            <p:nvPr/>
          </p:nvSpPr>
          <p:spPr>
            <a:xfrm>
              <a:off x="4368551" y="5398302"/>
              <a:ext cx="138425" cy="138490"/>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5" name="Shape 365"/>
            <p:cNvSpPr>
              <a:spLocks/>
            </p:cNvSpPr>
            <p:nvPr/>
          </p:nvSpPr>
          <p:spPr>
            <a:xfrm>
              <a:off x="4297521" y="4972122"/>
              <a:ext cx="138474" cy="138411"/>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6" name="Shape 366"/>
            <p:cNvSpPr>
              <a:spLocks/>
            </p:cNvSpPr>
            <p:nvPr/>
          </p:nvSpPr>
          <p:spPr>
            <a:xfrm>
              <a:off x="4155459" y="4616968"/>
              <a:ext cx="138427" cy="138426"/>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7" name="Shape 367"/>
            <p:cNvSpPr>
              <a:spLocks/>
            </p:cNvSpPr>
            <p:nvPr/>
          </p:nvSpPr>
          <p:spPr>
            <a:xfrm>
              <a:off x="3162140" y="3197494"/>
              <a:ext cx="278324" cy="278225"/>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8" name="Shape 368"/>
            <p:cNvSpPr>
              <a:spLocks/>
            </p:cNvSpPr>
            <p:nvPr/>
          </p:nvSpPr>
          <p:spPr>
            <a:xfrm>
              <a:off x="2379702" y="291224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9" name="Shape 369"/>
            <p:cNvSpPr>
              <a:spLocks/>
            </p:cNvSpPr>
            <p:nvPr/>
          </p:nvSpPr>
          <p:spPr>
            <a:xfrm>
              <a:off x="3587215" y="1349576"/>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0" name="Shape 370"/>
            <p:cNvSpPr>
              <a:spLocks/>
            </p:cNvSpPr>
            <p:nvPr/>
          </p:nvSpPr>
          <p:spPr>
            <a:xfrm>
              <a:off x="4821057" y="1020748"/>
              <a:ext cx="369897" cy="36989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1" name="Shape 371"/>
            <p:cNvSpPr>
              <a:spLocks/>
            </p:cNvSpPr>
            <p:nvPr/>
          </p:nvSpPr>
          <p:spPr>
            <a:xfrm>
              <a:off x="5007823" y="0"/>
              <a:ext cx="138371" cy="138425"/>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2" name="Shape 372"/>
            <p:cNvSpPr>
              <a:spLocks/>
            </p:cNvSpPr>
            <p:nvPr/>
          </p:nvSpPr>
          <p:spPr>
            <a:xfrm>
              <a:off x="3729276" y="639272"/>
              <a:ext cx="138474"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3" name="Shape 373"/>
            <p:cNvSpPr>
              <a:spLocks/>
            </p:cNvSpPr>
            <p:nvPr/>
          </p:nvSpPr>
          <p:spPr>
            <a:xfrm>
              <a:off x="2663824" y="710301"/>
              <a:ext cx="138475" cy="138476"/>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4" name="Shape 374"/>
            <p:cNvSpPr>
              <a:spLocks/>
            </p:cNvSpPr>
            <p:nvPr/>
          </p:nvSpPr>
          <p:spPr>
            <a:xfrm>
              <a:off x="4581640" y="2059878"/>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5" name="Shape 375"/>
            <p:cNvSpPr>
              <a:spLocks/>
            </p:cNvSpPr>
            <p:nvPr/>
          </p:nvSpPr>
          <p:spPr>
            <a:xfrm>
              <a:off x="5434003" y="312533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6" name="Shape 376"/>
            <p:cNvSpPr>
              <a:spLocks/>
            </p:cNvSpPr>
            <p:nvPr/>
          </p:nvSpPr>
          <p:spPr>
            <a:xfrm>
              <a:off x="5718127" y="3196362"/>
              <a:ext cx="138475" cy="13842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7" name="Shape 377"/>
            <p:cNvSpPr>
              <a:spLocks/>
            </p:cNvSpPr>
            <p:nvPr/>
          </p:nvSpPr>
          <p:spPr>
            <a:xfrm>
              <a:off x="5505035" y="1633697"/>
              <a:ext cx="138475" cy="138411"/>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8" name="Shape 378"/>
            <p:cNvSpPr>
              <a:spLocks/>
            </p:cNvSpPr>
            <p:nvPr/>
          </p:nvSpPr>
          <p:spPr>
            <a:xfrm>
              <a:off x="5505035" y="7458180"/>
              <a:ext cx="138426" cy="138369"/>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9" name="Shape 379"/>
            <p:cNvSpPr>
              <a:spLocks/>
            </p:cNvSpPr>
            <p:nvPr/>
          </p:nvSpPr>
          <p:spPr>
            <a:xfrm>
              <a:off x="2095579" y="3196362"/>
              <a:ext cx="138419"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0" name="Shape 380"/>
            <p:cNvSpPr>
              <a:spLocks/>
            </p:cNvSpPr>
            <p:nvPr/>
          </p:nvSpPr>
          <p:spPr>
            <a:xfrm>
              <a:off x="5220912" y="5043151"/>
              <a:ext cx="138475" cy="138488"/>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grpSp>
        <p:nvGrpSpPr>
          <p:cNvPr id="241" name="Group 393">
            <a:extLst>
              <a:ext uri="{FF2B5EF4-FFF2-40B4-BE49-F238E27FC236}">
                <a16:creationId xmlns="" xmlns:a16="http://schemas.microsoft.com/office/drawing/2014/main" id="{F44662E7-ADF4-4CF8-93B9-B37229D2E270}"/>
              </a:ext>
            </a:extLst>
          </p:cNvPr>
          <p:cNvGrpSpPr/>
          <p:nvPr/>
        </p:nvGrpSpPr>
        <p:grpSpPr>
          <a:xfrm>
            <a:off x="653943" y="2168599"/>
            <a:ext cx="8130124" cy="5451402"/>
            <a:chOff x="0" y="7992809"/>
            <a:chExt cx="16256310" cy="10900163"/>
          </a:xfrm>
        </p:grpSpPr>
        <p:grpSp>
          <p:nvGrpSpPr>
            <p:cNvPr id="242" name="Group 389">
              <a:extLst>
                <a:ext uri="{FF2B5EF4-FFF2-40B4-BE49-F238E27FC236}">
                  <a16:creationId xmlns="" xmlns:a16="http://schemas.microsoft.com/office/drawing/2014/main" id="{89A7F321-9C76-4E2C-BA5B-B373210A1E76}"/>
                </a:ext>
              </a:extLst>
            </p:cNvPr>
            <p:cNvGrpSpPr/>
            <p:nvPr/>
          </p:nvGrpSpPr>
          <p:grpSpPr>
            <a:xfrm>
              <a:off x="-1" y="9442190"/>
              <a:ext cx="16256310" cy="9450784"/>
              <a:chOff x="0" y="0"/>
              <a:chExt cx="16256309" cy="9450782"/>
            </a:xfrm>
          </p:grpSpPr>
          <p:sp>
            <p:nvSpPr>
              <p:cNvPr id="246" name="Shape 387">
                <a:extLst>
                  <a:ext uri="{FF2B5EF4-FFF2-40B4-BE49-F238E27FC236}">
                    <a16:creationId xmlns="" xmlns:a16="http://schemas.microsoft.com/office/drawing/2014/main" id="{DAAEAEE4-B7C6-4197-B2D3-F51209F068AE}"/>
                  </a:ext>
                </a:extLst>
              </p:cNvPr>
              <p:cNvSpPr/>
              <p:nvPr/>
            </p:nvSpPr>
            <p:spPr>
              <a:xfrm rot="10800000" flipH="1">
                <a:off x="11270307" y="0"/>
                <a:ext cx="4986002" cy="9450531"/>
              </a:xfrm>
              <a:custGeom>
                <a:avLst/>
                <a:gdLst/>
                <a:ahLst/>
                <a:cxnLst>
                  <a:cxn ang="0">
                    <a:pos x="wd2" y="hd2"/>
                  </a:cxn>
                  <a:cxn ang="5400000">
                    <a:pos x="wd2" y="hd2"/>
                  </a:cxn>
                  <a:cxn ang="10800000">
                    <a:pos x="wd2" y="hd2"/>
                  </a:cxn>
                  <a:cxn ang="16200000">
                    <a:pos x="wd2" y="hd2"/>
                  </a:cxn>
                </a:cxnLst>
                <a:rect l="0" t="0" r="r" b="b"/>
                <a:pathLst>
                  <a:path w="21600" h="21600" extrusionOk="0">
                    <a:moveTo>
                      <a:pt x="1193" y="0"/>
                    </a:moveTo>
                    <a:lnTo>
                      <a:pt x="2412" y="9903"/>
                    </a:lnTo>
                    <a:lnTo>
                      <a:pt x="0" y="21600"/>
                    </a:lnTo>
                    <a:lnTo>
                      <a:pt x="21600" y="21600"/>
                    </a:lnTo>
                    <a:lnTo>
                      <a:pt x="19022" y="20520"/>
                    </a:lnTo>
                    <a:lnTo>
                      <a:pt x="16264" y="17069"/>
                    </a:lnTo>
                    <a:lnTo>
                      <a:pt x="8154" y="12246"/>
                    </a:lnTo>
                    <a:lnTo>
                      <a:pt x="5786" y="5273"/>
                    </a:lnTo>
                    <a:lnTo>
                      <a:pt x="1193" y="0"/>
                    </a:lnTo>
                    <a:close/>
                  </a:path>
                </a:pathLst>
              </a:custGeom>
              <a:gradFill flip="none" rotWithShape="1">
                <a:gsLst>
                  <a:gs pos="23491">
                    <a:srgbClr val="65BFFF"/>
                  </a:gs>
                  <a:gs pos="59824">
                    <a:srgbClr val="346A94"/>
                  </a:gs>
                  <a:gs pos="100000">
                    <a:srgbClr val="031529"/>
                  </a:gs>
                </a:gsLst>
                <a:lin ang="2979088" scaled="0"/>
              </a:gradFill>
              <a:ln w="12700" cap="flat">
                <a:noFill/>
                <a:miter lim="400000"/>
              </a:ln>
              <a:effectLst/>
            </p:spPr>
            <p:txBody>
              <a:bodyPr wrap="square" lIns="50800" tIns="50800" rIns="50800" bIns="50800" numCol="1" anchor="ctr">
                <a:noAutofit/>
              </a:bodyPr>
              <a:lstStyle/>
              <a:p>
                <a:pPr>
                  <a:lnSpc>
                    <a:spcPct val="80000"/>
                  </a:lnSpc>
                  <a:spcBef>
                    <a:spcPts val="5500"/>
                  </a:spcBef>
                  <a:defRPr>
                    <a:solidFill>
                      <a:srgbClr val="333333"/>
                    </a:solidFill>
                    <a:latin typeface="Helvetica Neue Thin"/>
                    <a:ea typeface="Helvetica Neue Thin"/>
                    <a:cs typeface="Helvetica Neue Thin"/>
                    <a:sym typeface="Helvetica Neue Thin"/>
                  </a:defRPr>
                </a:pPr>
                <a:endParaRPr>
                  <a:solidFill>
                    <a:srgbClr val="333333"/>
                  </a:solidFill>
                  <a:latin typeface="Helvetica Neue Thin"/>
                  <a:ea typeface="Helvetica Neue Thin"/>
                  <a:cs typeface="Helvetica Neue Thin"/>
                  <a:sym typeface="Helvetica Neue Thin"/>
                </a:endParaRPr>
              </a:p>
            </p:txBody>
          </p:sp>
          <p:sp>
            <p:nvSpPr>
              <p:cNvPr id="247" name="Shape 388">
                <a:extLst>
                  <a:ext uri="{FF2B5EF4-FFF2-40B4-BE49-F238E27FC236}">
                    <a16:creationId xmlns="" xmlns:a16="http://schemas.microsoft.com/office/drawing/2014/main" id="{B4B3ED33-FA88-4A70-963B-8FDE10AA26CA}"/>
                  </a:ext>
                </a:extLst>
              </p:cNvPr>
              <p:cNvSpPr/>
              <p:nvPr/>
            </p:nvSpPr>
            <p:spPr>
              <a:xfrm rot="10800000" flipH="1">
                <a:off x="0" y="1"/>
                <a:ext cx="11854631" cy="9450782"/>
              </a:xfrm>
              <a:custGeom>
                <a:avLst/>
                <a:gdLst/>
                <a:ahLst/>
                <a:cxnLst>
                  <a:cxn ang="0">
                    <a:pos x="wd2" y="hd2"/>
                  </a:cxn>
                  <a:cxn ang="5400000">
                    <a:pos x="wd2" y="hd2"/>
                  </a:cxn>
                  <a:cxn ang="10800000">
                    <a:pos x="wd2" y="hd2"/>
                  </a:cxn>
                  <a:cxn ang="16200000">
                    <a:pos x="wd2" y="hd2"/>
                  </a:cxn>
                </a:cxnLst>
                <a:rect l="0" t="0" r="r" b="b"/>
                <a:pathLst>
                  <a:path w="21600" h="21600" extrusionOk="0">
                    <a:moveTo>
                      <a:pt x="19875" y="2456"/>
                    </a:moveTo>
                    <a:lnTo>
                      <a:pt x="17799" y="6068"/>
                    </a:lnTo>
                    <a:lnTo>
                      <a:pt x="14847" y="7748"/>
                    </a:lnTo>
                    <a:lnTo>
                      <a:pt x="12077" y="13831"/>
                    </a:lnTo>
                    <a:lnTo>
                      <a:pt x="4788" y="17542"/>
                    </a:lnTo>
                    <a:lnTo>
                      <a:pt x="2426" y="20585"/>
                    </a:lnTo>
                    <a:lnTo>
                      <a:pt x="0" y="21600"/>
                    </a:lnTo>
                    <a:lnTo>
                      <a:pt x="20565" y="21600"/>
                    </a:lnTo>
                    <a:lnTo>
                      <a:pt x="21600" y="9894"/>
                    </a:lnTo>
                    <a:lnTo>
                      <a:pt x="21045" y="0"/>
                    </a:lnTo>
                    <a:lnTo>
                      <a:pt x="19875" y="2456"/>
                    </a:lnTo>
                    <a:close/>
                  </a:path>
                </a:pathLst>
              </a:custGeom>
              <a:gradFill flip="none" rotWithShape="1">
                <a:gsLst>
                  <a:gs pos="27539">
                    <a:srgbClr val="FFFFFF"/>
                  </a:gs>
                  <a:gs pos="68472">
                    <a:srgbClr val="9CD6FF"/>
                  </a:gs>
                  <a:gs pos="100000">
                    <a:srgbClr val="39ADFF"/>
                  </a:gs>
                </a:gsLst>
                <a:lin ang="2478017" scaled="0"/>
              </a:gradFill>
              <a:ln w="12700" cap="flat">
                <a:noFill/>
                <a:miter lim="400000"/>
              </a:ln>
              <a:effectLst/>
            </p:spPr>
            <p:txBody>
              <a:bodyPr wrap="square" lIns="50800" tIns="50800" rIns="50800" bIns="50800" numCol="1" anchor="ctr">
                <a:noAutofit/>
              </a:bodyPr>
              <a:lstStyle/>
              <a:p>
                <a:pPr>
                  <a:lnSpc>
                    <a:spcPct val="80000"/>
                  </a:lnSpc>
                  <a:spcBef>
                    <a:spcPts val="5500"/>
                  </a:spcBef>
                  <a:defRPr>
                    <a:solidFill>
                      <a:srgbClr val="333333"/>
                    </a:solidFill>
                    <a:latin typeface="Helvetica Neue Thin"/>
                    <a:ea typeface="Helvetica Neue Thin"/>
                    <a:cs typeface="Helvetica Neue Thin"/>
                    <a:sym typeface="Helvetica Neue Thin"/>
                  </a:defRPr>
                </a:pPr>
                <a:endParaRPr>
                  <a:solidFill>
                    <a:srgbClr val="333333"/>
                  </a:solidFill>
                  <a:latin typeface="Helvetica Neue Thin"/>
                  <a:ea typeface="Helvetica Neue Thin"/>
                  <a:cs typeface="Helvetica Neue Thin"/>
                  <a:sym typeface="Helvetica Neue Thin"/>
                </a:endParaRPr>
              </a:p>
            </p:txBody>
          </p:sp>
        </p:grpSp>
        <p:grpSp>
          <p:nvGrpSpPr>
            <p:cNvPr id="243" name="Group 392">
              <a:extLst>
                <a:ext uri="{FF2B5EF4-FFF2-40B4-BE49-F238E27FC236}">
                  <a16:creationId xmlns="" xmlns:a16="http://schemas.microsoft.com/office/drawing/2014/main" id="{AF18F1A2-445C-470E-B43B-0E5415AEB7C7}"/>
                </a:ext>
              </a:extLst>
            </p:cNvPr>
            <p:cNvGrpSpPr/>
            <p:nvPr/>
          </p:nvGrpSpPr>
          <p:grpSpPr>
            <a:xfrm>
              <a:off x="-1" y="7992809"/>
              <a:ext cx="16256310" cy="1457972"/>
              <a:chOff x="0" y="7992809"/>
              <a:chExt cx="16256308" cy="1457970"/>
            </a:xfrm>
          </p:grpSpPr>
          <p:sp>
            <p:nvSpPr>
              <p:cNvPr id="244" name="Shape 390">
                <a:extLst>
                  <a:ext uri="{FF2B5EF4-FFF2-40B4-BE49-F238E27FC236}">
                    <a16:creationId xmlns="" xmlns:a16="http://schemas.microsoft.com/office/drawing/2014/main" id="{42A0F251-8900-4109-A3CA-6B8B8793FD5F}"/>
                  </a:ext>
                </a:extLst>
              </p:cNvPr>
              <p:cNvSpPr/>
              <p:nvPr/>
            </p:nvSpPr>
            <p:spPr>
              <a:xfrm>
                <a:off x="11270307" y="7999208"/>
                <a:ext cx="4986002" cy="1451573"/>
              </a:xfrm>
              <a:custGeom>
                <a:avLst/>
                <a:gdLst/>
                <a:ahLst/>
                <a:cxnLst>
                  <a:cxn ang="0">
                    <a:pos x="wd2" y="hd2"/>
                  </a:cxn>
                  <a:cxn ang="5400000">
                    <a:pos x="wd2" y="hd2"/>
                  </a:cxn>
                  <a:cxn ang="10800000">
                    <a:pos x="wd2" y="hd2"/>
                  </a:cxn>
                  <a:cxn ang="16200000">
                    <a:pos x="wd2" y="hd2"/>
                  </a:cxn>
                </a:cxnLst>
                <a:rect l="0" t="0" r="r" b="b"/>
                <a:pathLst>
                  <a:path w="21600" h="21600" extrusionOk="0">
                    <a:moveTo>
                      <a:pt x="1193" y="0"/>
                    </a:moveTo>
                    <a:lnTo>
                      <a:pt x="2412" y="9903"/>
                    </a:lnTo>
                    <a:lnTo>
                      <a:pt x="0" y="21600"/>
                    </a:lnTo>
                    <a:lnTo>
                      <a:pt x="21600" y="21600"/>
                    </a:lnTo>
                    <a:lnTo>
                      <a:pt x="19022" y="20520"/>
                    </a:lnTo>
                    <a:lnTo>
                      <a:pt x="16264" y="17069"/>
                    </a:lnTo>
                    <a:lnTo>
                      <a:pt x="8154" y="12246"/>
                    </a:lnTo>
                    <a:lnTo>
                      <a:pt x="5786" y="5273"/>
                    </a:lnTo>
                    <a:lnTo>
                      <a:pt x="1193" y="0"/>
                    </a:lnTo>
                    <a:close/>
                  </a:path>
                </a:pathLst>
              </a:custGeom>
              <a:solidFill>
                <a:srgbClr val="3197E0"/>
              </a:solidFill>
              <a:ln w="12700" cap="flat">
                <a:noFill/>
                <a:miter lim="400000"/>
              </a:ln>
              <a:effectLst/>
            </p:spPr>
            <p:txBody>
              <a:bodyPr wrap="square" lIns="50800" tIns="50800" rIns="50800" bIns="50800" numCol="1" anchor="ctr">
                <a:noAutofit/>
              </a:bodyPr>
              <a:lstStyle/>
              <a:p>
                <a:pPr>
                  <a:lnSpc>
                    <a:spcPct val="80000"/>
                  </a:lnSpc>
                  <a:spcBef>
                    <a:spcPts val="5500"/>
                  </a:spcBef>
                  <a:defRPr>
                    <a:solidFill>
                      <a:srgbClr val="333333"/>
                    </a:solidFill>
                    <a:latin typeface="Helvetica Neue Thin"/>
                    <a:ea typeface="Helvetica Neue Thin"/>
                    <a:cs typeface="Helvetica Neue Thin"/>
                    <a:sym typeface="Helvetica Neue Thin"/>
                  </a:defRPr>
                </a:pPr>
                <a:endParaRPr>
                  <a:solidFill>
                    <a:srgbClr val="333333"/>
                  </a:solidFill>
                  <a:latin typeface="Helvetica Neue Thin"/>
                  <a:ea typeface="Helvetica Neue Thin"/>
                  <a:cs typeface="Helvetica Neue Thin"/>
                  <a:sym typeface="Helvetica Neue Thin"/>
                </a:endParaRPr>
              </a:p>
            </p:txBody>
          </p:sp>
          <p:sp>
            <p:nvSpPr>
              <p:cNvPr id="245" name="Shape 391">
                <a:extLst>
                  <a:ext uri="{FF2B5EF4-FFF2-40B4-BE49-F238E27FC236}">
                    <a16:creationId xmlns="" xmlns:a16="http://schemas.microsoft.com/office/drawing/2014/main" id="{AA1AFBB6-611D-4923-85C2-7903AF542127}"/>
                  </a:ext>
                </a:extLst>
              </p:cNvPr>
              <p:cNvSpPr/>
              <p:nvPr/>
            </p:nvSpPr>
            <p:spPr>
              <a:xfrm>
                <a:off x="-1" y="7992809"/>
                <a:ext cx="11854633" cy="1457972"/>
              </a:xfrm>
              <a:custGeom>
                <a:avLst/>
                <a:gdLst/>
                <a:ahLst/>
                <a:cxnLst>
                  <a:cxn ang="0">
                    <a:pos x="wd2" y="hd2"/>
                  </a:cxn>
                  <a:cxn ang="5400000">
                    <a:pos x="wd2" y="hd2"/>
                  </a:cxn>
                  <a:cxn ang="10800000">
                    <a:pos x="wd2" y="hd2"/>
                  </a:cxn>
                  <a:cxn ang="16200000">
                    <a:pos x="wd2" y="hd2"/>
                  </a:cxn>
                </a:cxnLst>
                <a:rect l="0" t="0" r="r" b="b"/>
                <a:pathLst>
                  <a:path w="21600" h="21600" extrusionOk="0">
                    <a:moveTo>
                      <a:pt x="19875" y="2456"/>
                    </a:moveTo>
                    <a:lnTo>
                      <a:pt x="17799" y="6068"/>
                    </a:lnTo>
                    <a:lnTo>
                      <a:pt x="14847" y="7748"/>
                    </a:lnTo>
                    <a:lnTo>
                      <a:pt x="12077" y="13831"/>
                    </a:lnTo>
                    <a:lnTo>
                      <a:pt x="4788" y="17542"/>
                    </a:lnTo>
                    <a:lnTo>
                      <a:pt x="2426" y="20585"/>
                    </a:lnTo>
                    <a:lnTo>
                      <a:pt x="0" y="21600"/>
                    </a:lnTo>
                    <a:lnTo>
                      <a:pt x="20565" y="21600"/>
                    </a:lnTo>
                    <a:lnTo>
                      <a:pt x="21600" y="9894"/>
                    </a:lnTo>
                    <a:lnTo>
                      <a:pt x="21045" y="0"/>
                    </a:lnTo>
                    <a:lnTo>
                      <a:pt x="19875" y="2456"/>
                    </a:lnTo>
                    <a:close/>
                  </a:path>
                </a:pathLst>
              </a:custGeom>
              <a:solidFill>
                <a:srgbClr val="37A8FA"/>
              </a:solidFill>
              <a:ln w="12700" cap="flat">
                <a:noFill/>
                <a:miter lim="400000"/>
              </a:ln>
              <a:effectLst/>
            </p:spPr>
            <p:txBody>
              <a:bodyPr wrap="square" lIns="38100" tIns="38100" rIns="38100" bIns="38100" numCol="1" anchor="ctr">
                <a:noAutofit/>
              </a:bodyPr>
              <a:lstStyle/>
              <a:p>
                <a:pP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248" name="Shape 394">
            <a:extLst>
              <a:ext uri="{FF2B5EF4-FFF2-40B4-BE49-F238E27FC236}">
                <a16:creationId xmlns="" xmlns:a16="http://schemas.microsoft.com/office/drawing/2014/main" id="{F349D912-4461-4073-9419-43290A4A4EE9}"/>
              </a:ext>
            </a:extLst>
          </p:cNvPr>
          <p:cNvSpPr/>
          <p:nvPr/>
        </p:nvSpPr>
        <p:spPr>
          <a:xfrm flipH="1">
            <a:off x="7459" y="2505026"/>
            <a:ext cx="12184541" cy="4351721"/>
          </a:xfrm>
          <a:custGeom>
            <a:avLst/>
            <a:gdLst/>
            <a:ahLst/>
            <a:cxnLst>
              <a:cxn ang="0">
                <a:pos x="wd2" y="hd2"/>
              </a:cxn>
              <a:cxn ang="5400000">
                <a:pos x="wd2" y="hd2"/>
              </a:cxn>
              <a:cxn ang="10800000">
                <a:pos x="wd2" y="hd2"/>
              </a:cxn>
              <a:cxn ang="16200000">
                <a:pos x="wd2" y="hd2"/>
              </a:cxn>
            </a:cxnLst>
            <a:rect l="0" t="0" r="r" b="b"/>
            <a:pathLst>
              <a:path w="21600" h="20576" extrusionOk="0">
                <a:moveTo>
                  <a:pt x="0" y="1448"/>
                </a:moveTo>
                <a:cubicBezTo>
                  <a:pt x="273" y="2126"/>
                  <a:pt x="670" y="2382"/>
                  <a:pt x="1040" y="2122"/>
                </a:cubicBezTo>
                <a:cubicBezTo>
                  <a:pt x="1493" y="1802"/>
                  <a:pt x="1810" y="753"/>
                  <a:pt x="2268" y="463"/>
                </a:cubicBezTo>
                <a:cubicBezTo>
                  <a:pt x="2649" y="223"/>
                  <a:pt x="3044" y="542"/>
                  <a:pt x="3360" y="1142"/>
                </a:cubicBezTo>
                <a:cubicBezTo>
                  <a:pt x="3837" y="2051"/>
                  <a:pt x="4185" y="3607"/>
                  <a:pt x="4799" y="3600"/>
                </a:cubicBezTo>
                <a:cubicBezTo>
                  <a:pt x="5577" y="3592"/>
                  <a:pt x="5869" y="1260"/>
                  <a:pt x="6522" y="400"/>
                </a:cubicBezTo>
                <a:cubicBezTo>
                  <a:pt x="7604" y="-1024"/>
                  <a:pt x="8719" y="1839"/>
                  <a:pt x="9866" y="1508"/>
                </a:cubicBezTo>
                <a:cubicBezTo>
                  <a:pt x="10446" y="1340"/>
                  <a:pt x="10948" y="361"/>
                  <a:pt x="11535" y="300"/>
                </a:cubicBezTo>
                <a:cubicBezTo>
                  <a:pt x="12071" y="245"/>
                  <a:pt x="12547" y="942"/>
                  <a:pt x="13023" y="1548"/>
                </a:cubicBezTo>
                <a:cubicBezTo>
                  <a:pt x="13829" y="2573"/>
                  <a:pt x="14749" y="3346"/>
                  <a:pt x="15590" y="2531"/>
                </a:cubicBezTo>
                <a:cubicBezTo>
                  <a:pt x="16168" y="1970"/>
                  <a:pt x="16606" y="705"/>
                  <a:pt x="17238" y="602"/>
                </a:cubicBezTo>
                <a:cubicBezTo>
                  <a:pt x="18210" y="443"/>
                  <a:pt x="18811" y="3009"/>
                  <a:pt x="19720" y="3595"/>
                </a:cubicBezTo>
                <a:cubicBezTo>
                  <a:pt x="20472" y="4079"/>
                  <a:pt x="21259" y="3181"/>
                  <a:pt x="21600" y="1448"/>
                </a:cubicBezTo>
                <a:lnTo>
                  <a:pt x="21600" y="20576"/>
                </a:lnTo>
                <a:lnTo>
                  <a:pt x="0" y="20576"/>
                </a:lnTo>
                <a:lnTo>
                  <a:pt x="0" y="1448"/>
                </a:lnTo>
                <a:close/>
              </a:path>
            </a:pathLst>
          </a:custGeom>
          <a:solidFill>
            <a:srgbClr val="2774A4">
              <a:alpha val="39218"/>
            </a:srgbClr>
          </a:solidFill>
          <a:ln w="38100">
            <a:solidFill>
              <a:srgbClr val="FFFFFF">
                <a:alpha val="39218"/>
              </a:srgbClr>
            </a:solidFill>
            <a:miter lim="400000"/>
          </a:ln>
        </p:spPr>
        <p:txBody>
          <a:bodyPr lIns="71437" tIns="71437" rIns="71437" bIns="71437" anchor="ctr"/>
          <a:lstStyle/>
          <a:p>
            <a:pPr>
              <a:defRPr sz="3200"/>
            </a:pPr>
            <a:endParaRPr sz="3000" dirty="0">
              <a:solidFill>
                <a:srgbClr val="000000"/>
              </a:solidFill>
              <a:sym typeface="Helvetica Light"/>
            </a:endParaRPr>
          </a:p>
        </p:txBody>
      </p:sp>
      <p:sp>
        <p:nvSpPr>
          <p:cNvPr id="249" name="TextBox 248">
            <a:extLst>
              <a:ext uri="{FF2B5EF4-FFF2-40B4-BE49-F238E27FC236}">
                <a16:creationId xmlns="" xmlns:a16="http://schemas.microsoft.com/office/drawing/2014/main" id="{2BF763DE-5F3E-4DA5-9C48-38CE59240D86}"/>
              </a:ext>
            </a:extLst>
          </p:cNvPr>
          <p:cNvSpPr txBox="1"/>
          <p:nvPr/>
        </p:nvSpPr>
        <p:spPr>
          <a:xfrm>
            <a:off x="4907464" y="2416743"/>
            <a:ext cx="1329090"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821531" hangingPunct="0"/>
            <a:r>
              <a:rPr lang="en-US" sz="2400" dirty="0">
                <a:solidFill>
                  <a:srgbClr val="FFFFFF"/>
                </a:solidFill>
                <a:latin typeface="Avenir Book" charset="0"/>
                <a:ea typeface="Avenir Book" charset="0"/>
                <a:cs typeface="Avenir Book" charset="0"/>
                <a:sym typeface="Helvetica Light"/>
              </a:rPr>
              <a:t>Knowns</a:t>
            </a:r>
          </a:p>
        </p:txBody>
      </p:sp>
      <p:sp>
        <p:nvSpPr>
          <p:cNvPr id="250" name="TextBox 249">
            <a:extLst>
              <a:ext uri="{FF2B5EF4-FFF2-40B4-BE49-F238E27FC236}">
                <a16:creationId xmlns="" xmlns:a16="http://schemas.microsoft.com/office/drawing/2014/main" id="{708A757A-D202-44E5-84F8-265D27AFAEC6}"/>
              </a:ext>
            </a:extLst>
          </p:cNvPr>
          <p:cNvSpPr txBox="1"/>
          <p:nvPr/>
        </p:nvSpPr>
        <p:spPr>
          <a:xfrm>
            <a:off x="4740493" y="4900004"/>
            <a:ext cx="2224265"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821531" hangingPunct="0"/>
            <a:r>
              <a:rPr lang="en-US" sz="2400" dirty="0">
                <a:solidFill>
                  <a:srgbClr val="FFFFFF"/>
                </a:solidFill>
                <a:latin typeface="Avenir Book" charset="0"/>
                <a:ea typeface="Avenir Book" charset="0"/>
                <a:cs typeface="Avenir Book" charset="0"/>
                <a:sym typeface="Helvetica Light"/>
              </a:rPr>
              <a:t>Unknowns</a:t>
            </a:r>
          </a:p>
        </p:txBody>
      </p:sp>
      <p:cxnSp>
        <p:nvCxnSpPr>
          <p:cNvPr id="251" name="Straight Connector 250">
            <a:extLst>
              <a:ext uri="{FF2B5EF4-FFF2-40B4-BE49-F238E27FC236}">
                <a16:creationId xmlns="" xmlns:a16="http://schemas.microsoft.com/office/drawing/2014/main" id="{81419847-512F-4C71-90CA-949F0B339DF3}"/>
              </a:ext>
            </a:extLst>
          </p:cNvPr>
          <p:cNvCxnSpPr/>
          <p:nvPr/>
        </p:nvCxnSpPr>
        <p:spPr>
          <a:xfrm flipV="1">
            <a:off x="6636601" y="2111788"/>
            <a:ext cx="1552577" cy="393239"/>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52" name="Straight Connector 251">
            <a:extLst>
              <a:ext uri="{FF2B5EF4-FFF2-40B4-BE49-F238E27FC236}">
                <a16:creationId xmlns="" xmlns:a16="http://schemas.microsoft.com/office/drawing/2014/main" id="{70EAE5FF-FC17-4F92-A575-3D0E09DE2B1A}"/>
              </a:ext>
            </a:extLst>
          </p:cNvPr>
          <p:cNvCxnSpPr/>
          <p:nvPr/>
        </p:nvCxnSpPr>
        <p:spPr>
          <a:xfrm>
            <a:off x="6571916" y="5184883"/>
            <a:ext cx="1287571" cy="106945"/>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53" name="TextBox 252">
            <a:extLst>
              <a:ext uri="{FF2B5EF4-FFF2-40B4-BE49-F238E27FC236}">
                <a16:creationId xmlns="" xmlns:a16="http://schemas.microsoft.com/office/drawing/2014/main" id="{D249B652-0BAE-4DAE-8C56-7BB5FAE4419B}"/>
              </a:ext>
            </a:extLst>
          </p:cNvPr>
          <p:cNvSpPr txBox="1"/>
          <p:nvPr/>
        </p:nvSpPr>
        <p:spPr>
          <a:xfrm>
            <a:off x="8189178" y="1654932"/>
            <a:ext cx="2467862"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defTabSz="821531" hangingPunct="0"/>
            <a:r>
              <a:rPr lang="en-US" sz="5000" dirty="0">
                <a:solidFill>
                  <a:srgbClr val="FFFFFF"/>
                </a:solidFill>
                <a:latin typeface="Avenir Book" charset="0"/>
                <a:ea typeface="Avenir Book" charset="0"/>
                <a:cs typeface="Avenir Book" charset="0"/>
                <a:sym typeface="Helvetica Light"/>
              </a:rPr>
              <a:t>~$200</a:t>
            </a:r>
            <a:r>
              <a:rPr lang="en-US" sz="2000" dirty="0">
                <a:solidFill>
                  <a:srgbClr val="FFFFFF"/>
                </a:solidFill>
                <a:latin typeface="Avenir Book" charset="0"/>
                <a:ea typeface="Avenir Book" charset="0"/>
                <a:cs typeface="Avenir Book" charset="0"/>
                <a:sym typeface="Helvetica Light"/>
              </a:rPr>
              <a:t>B</a:t>
            </a:r>
            <a:endParaRPr lang="en-US" sz="5000" dirty="0">
              <a:solidFill>
                <a:srgbClr val="FFFFFF"/>
              </a:solidFill>
              <a:latin typeface="Avenir Book" charset="0"/>
              <a:ea typeface="Avenir Book" charset="0"/>
              <a:cs typeface="Avenir Book" charset="0"/>
              <a:sym typeface="Helvetica Light"/>
            </a:endParaRPr>
          </a:p>
        </p:txBody>
      </p:sp>
      <p:sp>
        <p:nvSpPr>
          <p:cNvPr id="254" name="TextBox 253">
            <a:extLst>
              <a:ext uri="{FF2B5EF4-FFF2-40B4-BE49-F238E27FC236}">
                <a16:creationId xmlns="" xmlns:a16="http://schemas.microsoft.com/office/drawing/2014/main" id="{7ACF5B38-EF46-4B1B-90C6-8A1D36F79320}"/>
              </a:ext>
            </a:extLst>
          </p:cNvPr>
          <p:cNvSpPr txBox="1"/>
          <p:nvPr/>
        </p:nvSpPr>
        <p:spPr>
          <a:xfrm>
            <a:off x="7819595" y="4745386"/>
            <a:ext cx="177071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defTabSz="821531" hangingPunct="0"/>
            <a:r>
              <a:rPr lang="en-US" sz="5000" dirty="0">
                <a:solidFill>
                  <a:srgbClr val="FFFFFF"/>
                </a:solidFill>
                <a:latin typeface="Avenir Book" charset="0"/>
                <a:ea typeface="Avenir Book" charset="0"/>
                <a:cs typeface="Avenir Book" charset="0"/>
                <a:sym typeface="Helvetica Light"/>
              </a:rPr>
              <a:t>~$3</a:t>
            </a:r>
            <a:r>
              <a:rPr lang="en-US" sz="2000" dirty="0">
                <a:solidFill>
                  <a:srgbClr val="FFFFFF"/>
                </a:solidFill>
                <a:latin typeface="Avenir Book" charset="0"/>
                <a:ea typeface="Avenir Book" charset="0"/>
                <a:cs typeface="Avenir Book" charset="0"/>
                <a:sym typeface="Helvetica Light"/>
              </a:rPr>
              <a:t>T</a:t>
            </a:r>
            <a:endParaRPr lang="en-US" sz="5000" dirty="0">
              <a:solidFill>
                <a:srgbClr val="FFFFFF"/>
              </a:solidFill>
              <a:latin typeface="Avenir Book" charset="0"/>
              <a:ea typeface="Avenir Book" charset="0"/>
              <a:cs typeface="Avenir Book" charset="0"/>
              <a:sym typeface="Helvetica Light"/>
            </a:endParaRPr>
          </a:p>
        </p:txBody>
      </p:sp>
      <p:sp>
        <p:nvSpPr>
          <p:cNvPr id="255" name="TextBox 254">
            <a:extLst>
              <a:ext uri="{FF2B5EF4-FFF2-40B4-BE49-F238E27FC236}">
                <a16:creationId xmlns="" xmlns:a16="http://schemas.microsoft.com/office/drawing/2014/main" id="{8B43E52B-DD24-4484-8DD1-ADEA9C72D49B}"/>
              </a:ext>
            </a:extLst>
          </p:cNvPr>
          <p:cNvSpPr txBox="1"/>
          <p:nvPr/>
        </p:nvSpPr>
        <p:spPr>
          <a:xfrm>
            <a:off x="7842334" y="5488733"/>
            <a:ext cx="1998478" cy="3597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defTabSz="821531" hangingPunct="0"/>
            <a:r>
              <a:rPr lang="en-US" sz="1400" dirty="0">
                <a:solidFill>
                  <a:srgbClr val="FFFFFF"/>
                </a:solidFill>
                <a:latin typeface="Avenir Book" charset="0"/>
                <a:ea typeface="Avenir Book" charset="0"/>
                <a:cs typeface="Avenir Book" charset="0"/>
                <a:sym typeface="Helvetica Light"/>
              </a:rPr>
              <a:t>Estimate losses/</a:t>
            </a:r>
            <a:r>
              <a:rPr lang="en-US" sz="1400" dirty="0" err="1">
                <a:solidFill>
                  <a:srgbClr val="FFFFFF"/>
                </a:solidFill>
                <a:latin typeface="Avenir Book" charset="0"/>
                <a:ea typeface="Avenir Book" charset="0"/>
                <a:cs typeface="Avenir Book" charset="0"/>
                <a:sym typeface="Helvetica Light"/>
              </a:rPr>
              <a:t>yr</a:t>
            </a:r>
            <a:endParaRPr lang="en-US" sz="1400" dirty="0">
              <a:solidFill>
                <a:srgbClr val="FFFFFF"/>
              </a:solidFill>
              <a:latin typeface="Avenir Book" charset="0"/>
              <a:ea typeface="Avenir Book" charset="0"/>
              <a:cs typeface="Avenir Book" charset="0"/>
              <a:sym typeface="Helvetica Light"/>
            </a:endParaRPr>
          </a:p>
        </p:txBody>
      </p:sp>
      <p:sp>
        <p:nvSpPr>
          <p:cNvPr id="256" name="TextBox 255">
            <a:extLst>
              <a:ext uri="{FF2B5EF4-FFF2-40B4-BE49-F238E27FC236}">
                <a16:creationId xmlns="" xmlns:a16="http://schemas.microsoft.com/office/drawing/2014/main" id="{02D0A9BC-AE58-4A2F-9895-847630E8A979}"/>
              </a:ext>
            </a:extLst>
          </p:cNvPr>
          <p:cNvSpPr txBox="1"/>
          <p:nvPr/>
        </p:nvSpPr>
        <p:spPr>
          <a:xfrm>
            <a:off x="308054" y="101854"/>
            <a:ext cx="5982406"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algn="ctr" defTabSz="821531" hangingPunct="0"/>
            <a:r>
              <a:rPr lang="en-US" sz="5000" dirty="0">
                <a:solidFill>
                  <a:srgbClr val="FFFFFF"/>
                </a:solidFill>
                <a:sym typeface="Helvetica Light"/>
              </a:rPr>
              <a:t>A Big Data Problem </a:t>
            </a:r>
          </a:p>
        </p:txBody>
      </p:sp>
      <p:sp>
        <p:nvSpPr>
          <p:cNvPr id="257" name="Shape 784">
            <a:extLst>
              <a:ext uri="{FF2B5EF4-FFF2-40B4-BE49-F238E27FC236}">
                <a16:creationId xmlns="" xmlns:a16="http://schemas.microsoft.com/office/drawing/2014/main" id="{6EBF5EAE-8735-4E4E-A569-8182B1B9A8F5}"/>
              </a:ext>
            </a:extLst>
          </p:cNvPr>
          <p:cNvSpPr txBox="1">
            <a:spLocks/>
          </p:cNvSpPr>
          <p:nvPr/>
        </p:nvSpPr>
        <p:spPr>
          <a:xfrm>
            <a:off x="0" y="1103487"/>
            <a:ext cx="12192000" cy="4862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800" b="1" i="0" kern="1200">
                <a:solidFill>
                  <a:schemeClr val="tx1"/>
                </a:solidFill>
                <a:latin typeface="Open Sans Semibold" charset="0"/>
                <a:ea typeface="Open Sans Semibold" charset="0"/>
                <a:cs typeface="Open Sans Semibold" charset="0"/>
              </a:defRPr>
            </a:lvl1pPr>
          </a:lstStyle>
          <a:p>
            <a:r>
              <a:rPr lang="en-US" sz="3600">
                <a:solidFill>
                  <a:schemeClr val="bg1"/>
                </a:solidFill>
                <a:latin typeface="Avenir Book" charset="0"/>
                <a:ea typeface="Avenir Book" charset="0"/>
                <a:cs typeface="Avenir Book" charset="0"/>
                <a:sym typeface="Avenir Heavy"/>
              </a:rPr>
              <a:t>Financial loss due to human error or by intent is surging</a:t>
            </a:r>
            <a:endParaRPr lang="en-US" sz="3600" dirty="0">
              <a:solidFill>
                <a:schemeClr val="bg1"/>
              </a:solidFill>
              <a:latin typeface="Avenir Book" charset="0"/>
              <a:ea typeface="Avenir Book" charset="0"/>
              <a:cs typeface="Avenir Book" charset="0"/>
              <a:sym typeface="Avenir Heavy"/>
            </a:endParaRPr>
          </a:p>
        </p:txBody>
      </p:sp>
      <p:sp>
        <p:nvSpPr>
          <p:cNvPr id="258" name="Rectangle 257">
            <a:extLst>
              <a:ext uri="{FF2B5EF4-FFF2-40B4-BE49-F238E27FC236}">
                <a16:creationId xmlns="" xmlns:a16="http://schemas.microsoft.com/office/drawing/2014/main" id="{6D1DB4FB-0C7C-4571-9324-FF8CECDD26DF}"/>
              </a:ext>
            </a:extLst>
          </p:cNvPr>
          <p:cNvSpPr/>
          <p:nvPr/>
        </p:nvSpPr>
        <p:spPr>
          <a:xfrm>
            <a:off x="0" y="1032648"/>
            <a:ext cx="12192000" cy="636712"/>
          </a:xfrm>
          <a:prstGeom prst="rect">
            <a:avLst/>
          </a:prstGeom>
          <a:solidFill>
            <a:srgbClr val="102057">
              <a:alpha val="1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defTabSz="821531" hangingPunct="0"/>
            <a:endParaRPr lang="en-US" sz="3200">
              <a:solidFill>
                <a:srgbClr val="FFFFFF"/>
              </a:solidFill>
              <a:sym typeface="Helvetica Light"/>
            </a:endParaRPr>
          </a:p>
        </p:txBody>
      </p:sp>
      <p:sp>
        <p:nvSpPr>
          <p:cNvPr id="259" name="Shape 405">
            <a:extLst>
              <a:ext uri="{FF2B5EF4-FFF2-40B4-BE49-F238E27FC236}">
                <a16:creationId xmlns="" xmlns:a16="http://schemas.microsoft.com/office/drawing/2014/main" id="{FB087C66-F4C6-4687-9693-52C577F3978F}"/>
              </a:ext>
            </a:extLst>
          </p:cNvPr>
          <p:cNvSpPr/>
          <p:nvPr/>
        </p:nvSpPr>
        <p:spPr>
          <a:xfrm>
            <a:off x="824877" y="5882611"/>
            <a:ext cx="656630" cy="368600"/>
          </a:xfrm>
          <a:custGeom>
            <a:avLst/>
            <a:gdLst/>
            <a:ahLst/>
            <a:cxnLst>
              <a:cxn ang="0">
                <a:pos x="wd2" y="hd2"/>
              </a:cxn>
              <a:cxn ang="5400000">
                <a:pos x="wd2" y="hd2"/>
              </a:cxn>
              <a:cxn ang="10800000">
                <a:pos x="wd2" y="hd2"/>
              </a:cxn>
              <a:cxn ang="16200000">
                <a:pos x="wd2" y="hd2"/>
              </a:cxn>
            </a:cxnLst>
            <a:rect l="0" t="0" r="r" b="b"/>
            <a:pathLst>
              <a:path w="21600" h="21256" extrusionOk="0">
                <a:moveTo>
                  <a:pt x="10717" y="0"/>
                </a:moveTo>
                <a:cubicBezTo>
                  <a:pt x="10415" y="1"/>
                  <a:pt x="10115" y="49"/>
                  <a:pt x="9817" y="134"/>
                </a:cubicBezTo>
                <a:cubicBezTo>
                  <a:pt x="10382" y="599"/>
                  <a:pt x="10859" y="1339"/>
                  <a:pt x="11191" y="2266"/>
                </a:cubicBezTo>
                <a:cubicBezTo>
                  <a:pt x="11399" y="2846"/>
                  <a:pt x="11545" y="3486"/>
                  <a:pt x="11622" y="4157"/>
                </a:cubicBezTo>
                <a:cubicBezTo>
                  <a:pt x="9445" y="4417"/>
                  <a:pt x="7351" y="5793"/>
                  <a:pt x="5615" y="7680"/>
                </a:cubicBezTo>
                <a:cubicBezTo>
                  <a:pt x="5054" y="8291"/>
                  <a:pt x="4554" y="8947"/>
                  <a:pt x="4105" y="9633"/>
                </a:cubicBezTo>
                <a:cubicBezTo>
                  <a:pt x="3941" y="8610"/>
                  <a:pt x="3632" y="7644"/>
                  <a:pt x="3173" y="6839"/>
                </a:cubicBezTo>
                <a:cubicBezTo>
                  <a:pt x="2460" y="5588"/>
                  <a:pt x="1525" y="4959"/>
                  <a:pt x="590" y="4961"/>
                </a:cubicBezTo>
                <a:cubicBezTo>
                  <a:pt x="392" y="4961"/>
                  <a:pt x="196" y="4995"/>
                  <a:pt x="0" y="5051"/>
                </a:cubicBezTo>
                <a:cubicBezTo>
                  <a:pt x="1127" y="6549"/>
                  <a:pt x="1788" y="8886"/>
                  <a:pt x="1788" y="11365"/>
                </a:cubicBezTo>
                <a:cubicBezTo>
                  <a:pt x="1788" y="13844"/>
                  <a:pt x="1127" y="16181"/>
                  <a:pt x="0" y="17679"/>
                </a:cubicBezTo>
                <a:cubicBezTo>
                  <a:pt x="196" y="17735"/>
                  <a:pt x="392" y="17769"/>
                  <a:pt x="590" y="17769"/>
                </a:cubicBezTo>
                <a:cubicBezTo>
                  <a:pt x="1525" y="17771"/>
                  <a:pt x="2460" y="17142"/>
                  <a:pt x="3173" y="15891"/>
                </a:cubicBezTo>
                <a:cubicBezTo>
                  <a:pt x="3631" y="15088"/>
                  <a:pt x="3940" y="14124"/>
                  <a:pt x="4105" y="13103"/>
                </a:cubicBezTo>
                <a:cubicBezTo>
                  <a:pt x="4554" y="13789"/>
                  <a:pt x="5054" y="14443"/>
                  <a:pt x="5615" y="15053"/>
                </a:cubicBezTo>
                <a:cubicBezTo>
                  <a:pt x="7449" y="17046"/>
                  <a:pt x="9683" y="18463"/>
                  <a:pt x="11992" y="18601"/>
                </a:cubicBezTo>
                <a:cubicBezTo>
                  <a:pt x="11711" y="19097"/>
                  <a:pt x="11410" y="19559"/>
                  <a:pt x="11092" y="19983"/>
                </a:cubicBezTo>
                <a:cubicBezTo>
                  <a:pt x="10774" y="20407"/>
                  <a:pt x="10440" y="20791"/>
                  <a:pt x="10092" y="21134"/>
                </a:cubicBezTo>
                <a:cubicBezTo>
                  <a:pt x="11719" y="21599"/>
                  <a:pt x="13445" y="20738"/>
                  <a:pt x="14699" y="18539"/>
                </a:cubicBezTo>
                <a:cubicBezTo>
                  <a:pt x="14781" y="18396"/>
                  <a:pt x="14851" y="18244"/>
                  <a:pt x="14926" y="18095"/>
                </a:cubicBezTo>
                <a:cubicBezTo>
                  <a:pt x="16430" y="17486"/>
                  <a:pt x="17854" y="16400"/>
                  <a:pt x="19094" y="15053"/>
                </a:cubicBezTo>
                <a:cubicBezTo>
                  <a:pt x="19205" y="14933"/>
                  <a:pt x="19304" y="14803"/>
                  <a:pt x="19410" y="14680"/>
                </a:cubicBezTo>
                <a:cubicBezTo>
                  <a:pt x="19224" y="14376"/>
                  <a:pt x="19038" y="14071"/>
                  <a:pt x="18854" y="13765"/>
                </a:cubicBezTo>
                <a:cubicBezTo>
                  <a:pt x="18800" y="13676"/>
                  <a:pt x="18746" y="13587"/>
                  <a:pt x="18692" y="13498"/>
                </a:cubicBezTo>
                <a:cubicBezTo>
                  <a:pt x="18822" y="13524"/>
                  <a:pt x="18952" y="13536"/>
                  <a:pt x="19082" y="13535"/>
                </a:cubicBezTo>
                <a:cubicBezTo>
                  <a:pt x="19873" y="13525"/>
                  <a:pt x="20639" y="13006"/>
                  <a:pt x="21232" y="12063"/>
                </a:cubicBezTo>
                <a:cubicBezTo>
                  <a:pt x="21366" y="11850"/>
                  <a:pt x="21489" y="11618"/>
                  <a:pt x="21600" y="11368"/>
                </a:cubicBezTo>
                <a:lnTo>
                  <a:pt x="21600" y="11365"/>
                </a:lnTo>
                <a:cubicBezTo>
                  <a:pt x="20942" y="10025"/>
                  <a:pt x="20112" y="8787"/>
                  <a:pt x="19094" y="7680"/>
                </a:cubicBezTo>
                <a:cubicBezTo>
                  <a:pt x="18560" y="7100"/>
                  <a:pt x="17992" y="6570"/>
                  <a:pt x="17397" y="6105"/>
                </a:cubicBezTo>
                <a:cubicBezTo>
                  <a:pt x="16803" y="5641"/>
                  <a:pt x="16183" y="5242"/>
                  <a:pt x="15546" y="4924"/>
                </a:cubicBezTo>
                <a:cubicBezTo>
                  <a:pt x="15306" y="4187"/>
                  <a:pt x="15012" y="3489"/>
                  <a:pt x="14653" y="2859"/>
                </a:cubicBezTo>
                <a:cubicBezTo>
                  <a:pt x="13566" y="953"/>
                  <a:pt x="12142" y="-1"/>
                  <a:pt x="10717" y="0"/>
                </a:cubicBezTo>
                <a:close/>
                <a:moveTo>
                  <a:pt x="4245" y="11365"/>
                </a:moveTo>
                <a:lnTo>
                  <a:pt x="4245" y="11368"/>
                </a:lnTo>
                <a:lnTo>
                  <a:pt x="4245" y="11365"/>
                </a:lnTo>
                <a:close/>
              </a:path>
            </a:pathLst>
          </a:custGeom>
          <a:solidFill>
            <a:schemeClr val="accent1">
              <a:satOff val="-3355"/>
              <a:lumOff val="26614"/>
            </a:schemeClr>
          </a:solidFill>
          <a:ln w="12700">
            <a:miter lim="400000"/>
          </a:ln>
        </p:spPr>
        <p:txBody>
          <a:bodyPr lIns="0" tIns="0" rIns="0" bIns="0"/>
          <a:lstStyle/>
          <a:p>
            <a:pPr>
              <a:lnSpc>
                <a:spcPct val="80000"/>
              </a:lnSpc>
              <a:spcBef>
                <a:spcPts val="5500"/>
              </a:spcBef>
              <a:defRPr>
                <a:solidFill>
                  <a:srgbClr val="333333"/>
                </a:solidFill>
                <a:latin typeface="Helvetica Neue Thin"/>
                <a:ea typeface="Helvetica Neue Thin"/>
                <a:cs typeface="Helvetica Neue Thin"/>
                <a:sym typeface="Helvetica Neue Thin"/>
              </a:defRPr>
            </a:pPr>
            <a:endParaRPr>
              <a:solidFill>
                <a:srgbClr val="333333"/>
              </a:solidFill>
              <a:latin typeface="Helvetica Neue Thin"/>
              <a:ea typeface="Helvetica Neue Thin"/>
              <a:cs typeface="Helvetica Neue Thin"/>
              <a:sym typeface="Helvetica Neue Thin"/>
            </a:endParaRPr>
          </a:p>
        </p:txBody>
      </p:sp>
      <p:sp>
        <p:nvSpPr>
          <p:cNvPr id="260" name="Shape 406">
            <a:extLst>
              <a:ext uri="{FF2B5EF4-FFF2-40B4-BE49-F238E27FC236}">
                <a16:creationId xmlns="" xmlns:a16="http://schemas.microsoft.com/office/drawing/2014/main" id="{E3586862-3625-47CD-B09F-B15848FFAFAA}"/>
              </a:ext>
            </a:extLst>
          </p:cNvPr>
          <p:cNvSpPr/>
          <p:nvPr/>
        </p:nvSpPr>
        <p:spPr>
          <a:xfrm>
            <a:off x="2283459" y="5527773"/>
            <a:ext cx="389383" cy="218582"/>
          </a:xfrm>
          <a:custGeom>
            <a:avLst/>
            <a:gdLst/>
            <a:ahLst/>
            <a:cxnLst>
              <a:cxn ang="0">
                <a:pos x="wd2" y="hd2"/>
              </a:cxn>
              <a:cxn ang="5400000">
                <a:pos x="wd2" y="hd2"/>
              </a:cxn>
              <a:cxn ang="10800000">
                <a:pos x="wd2" y="hd2"/>
              </a:cxn>
              <a:cxn ang="16200000">
                <a:pos x="wd2" y="hd2"/>
              </a:cxn>
            </a:cxnLst>
            <a:rect l="0" t="0" r="r" b="b"/>
            <a:pathLst>
              <a:path w="21600" h="21256" extrusionOk="0">
                <a:moveTo>
                  <a:pt x="10717" y="0"/>
                </a:moveTo>
                <a:cubicBezTo>
                  <a:pt x="10415" y="1"/>
                  <a:pt x="10115" y="49"/>
                  <a:pt x="9817" y="134"/>
                </a:cubicBezTo>
                <a:cubicBezTo>
                  <a:pt x="10382" y="599"/>
                  <a:pt x="10859" y="1339"/>
                  <a:pt x="11191" y="2266"/>
                </a:cubicBezTo>
                <a:cubicBezTo>
                  <a:pt x="11399" y="2846"/>
                  <a:pt x="11545" y="3486"/>
                  <a:pt x="11622" y="4157"/>
                </a:cubicBezTo>
                <a:cubicBezTo>
                  <a:pt x="9445" y="4417"/>
                  <a:pt x="7351" y="5793"/>
                  <a:pt x="5615" y="7680"/>
                </a:cubicBezTo>
                <a:cubicBezTo>
                  <a:pt x="5054" y="8291"/>
                  <a:pt x="4554" y="8947"/>
                  <a:pt x="4105" y="9633"/>
                </a:cubicBezTo>
                <a:cubicBezTo>
                  <a:pt x="3941" y="8610"/>
                  <a:pt x="3632" y="7644"/>
                  <a:pt x="3173" y="6839"/>
                </a:cubicBezTo>
                <a:cubicBezTo>
                  <a:pt x="2460" y="5588"/>
                  <a:pt x="1525" y="4959"/>
                  <a:pt x="590" y="4961"/>
                </a:cubicBezTo>
                <a:cubicBezTo>
                  <a:pt x="392" y="4961"/>
                  <a:pt x="196" y="4995"/>
                  <a:pt x="0" y="5051"/>
                </a:cubicBezTo>
                <a:cubicBezTo>
                  <a:pt x="1127" y="6549"/>
                  <a:pt x="1788" y="8886"/>
                  <a:pt x="1788" y="11365"/>
                </a:cubicBezTo>
                <a:cubicBezTo>
                  <a:pt x="1788" y="13844"/>
                  <a:pt x="1127" y="16181"/>
                  <a:pt x="0" y="17679"/>
                </a:cubicBezTo>
                <a:cubicBezTo>
                  <a:pt x="196" y="17735"/>
                  <a:pt x="392" y="17769"/>
                  <a:pt x="590" y="17769"/>
                </a:cubicBezTo>
                <a:cubicBezTo>
                  <a:pt x="1525" y="17771"/>
                  <a:pt x="2460" y="17142"/>
                  <a:pt x="3173" y="15891"/>
                </a:cubicBezTo>
                <a:cubicBezTo>
                  <a:pt x="3631" y="15088"/>
                  <a:pt x="3940" y="14124"/>
                  <a:pt x="4105" y="13103"/>
                </a:cubicBezTo>
                <a:cubicBezTo>
                  <a:pt x="4554" y="13789"/>
                  <a:pt x="5054" y="14443"/>
                  <a:pt x="5615" y="15053"/>
                </a:cubicBezTo>
                <a:cubicBezTo>
                  <a:pt x="7449" y="17046"/>
                  <a:pt x="9683" y="18463"/>
                  <a:pt x="11992" y="18601"/>
                </a:cubicBezTo>
                <a:cubicBezTo>
                  <a:pt x="11711" y="19097"/>
                  <a:pt x="11410" y="19559"/>
                  <a:pt x="11092" y="19983"/>
                </a:cubicBezTo>
                <a:cubicBezTo>
                  <a:pt x="10774" y="20407"/>
                  <a:pt x="10440" y="20791"/>
                  <a:pt x="10092" y="21134"/>
                </a:cubicBezTo>
                <a:cubicBezTo>
                  <a:pt x="11719" y="21599"/>
                  <a:pt x="13445" y="20738"/>
                  <a:pt x="14699" y="18539"/>
                </a:cubicBezTo>
                <a:cubicBezTo>
                  <a:pt x="14781" y="18396"/>
                  <a:pt x="14851" y="18244"/>
                  <a:pt x="14926" y="18095"/>
                </a:cubicBezTo>
                <a:cubicBezTo>
                  <a:pt x="16430" y="17486"/>
                  <a:pt x="17854" y="16400"/>
                  <a:pt x="19094" y="15053"/>
                </a:cubicBezTo>
                <a:cubicBezTo>
                  <a:pt x="19205" y="14933"/>
                  <a:pt x="19304" y="14803"/>
                  <a:pt x="19410" y="14680"/>
                </a:cubicBezTo>
                <a:cubicBezTo>
                  <a:pt x="19224" y="14376"/>
                  <a:pt x="19038" y="14071"/>
                  <a:pt x="18854" y="13765"/>
                </a:cubicBezTo>
                <a:cubicBezTo>
                  <a:pt x="18800" y="13676"/>
                  <a:pt x="18746" y="13587"/>
                  <a:pt x="18692" y="13498"/>
                </a:cubicBezTo>
                <a:cubicBezTo>
                  <a:pt x="18822" y="13524"/>
                  <a:pt x="18952" y="13536"/>
                  <a:pt x="19082" y="13535"/>
                </a:cubicBezTo>
                <a:cubicBezTo>
                  <a:pt x="19873" y="13525"/>
                  <a:pt x="20639" y="13006"/>
                  <a:pt x="21232" y="12063"/>
                </a:cubicBezTo>
                <a:cubicBezTo>
                  <a:pt x="21366" y="11850"/>
                  <a:pt x="21489" y="11618"/>
                  <a:pt x="21600" y="11368"/>
                </a:cubicBezTo>
                <a:lnTo>
                  <a:pt x="21600" y="11365"/>
                </a:lnTo>
                <a:cubicBezTo>
                  <a:pt x="20942" y="10025"/>
                  <a:pt x="20112" y="8787"/>
                  <a:pt x="19094" y="7680"/>
                </a:cubicBezTo>
                <a:cubicBezTo>
                  <a:pt x="18560" y="7100"/>
                  <a:pt x="17992" y="6570"/>
                  <a:pt x="17397" y="6105"/>
                </a:cubicBezTo>
                <a:cubicBezTo>
                  <a:pt x="16803" y="5641"/>
                  <a:pt x="16183" y="5242"/>
                  <a:pt x="15546" y="4924"/>
                </a:cubicBezTo>
                <a:cubicBezTo>
                  <a:pt x="15306" y="4187"/>
                  <a:pt x="15012" y="3489"/>
                  <a:pt x="14653" y="2859"/>
                </a:cubicBezTo>
                <a:cubicBezTo>
                  <a:pt x="13566" y="953"/>
                  <a:pt x="12142" y="-1"/>
                  <a:pt x="10717" y="0"/>
                </a:cubicBezTo>
                <a:close/>
                <a:moveTo>
                  <a:pt x="4245" y="11365"/>
                </a:moveTo>
                <a:lnTo>
                  <a:pt x="4245" y="11368"/>
                </a:lnTo>
                <a:lnTo>
                  <a:pt x="4245" y="11365"/>
                </a:lnTo>
                <a:close/>
              </a:path>
            </a:pathLst>
          </a:custGeom>
          <a:solidFill>
            <a:schemeClr val="accent1">
              <a:satOff val="-3355"/>
              <a:lumOff val="26614"/>
            </a:schemeClr>
          </a:solidFill>
          <a:ln w="12700">
            <a:miter lim="400000"/>
          </a:ln>
        </p:spPr>
        <p:txBody>
          <a:bodyPr lIns="0" tIns="0" rIns="0" bIns="0"/>
          <a:lstStyle/>
          <a:p>
            <a:pPr>
              <a:lnSpc>
                <a:spcPct val="80000"/>
              </a:lnSpc>
              <a:spcBef>
                <a:spcPts val="5500"/>
              </a:spcBef>
              <a:defRPr>
                <a:solidFill>
                  <a:srgbClr val="333333"/>
                </a:solidFill>
                <a:latin typeface="Helvetica Neue Thin"/>
                <a:ea typeface="Helvetica Neue Thin"/>
                <a:cs typeface="Helvetica Neue Thin"/>
                <a:sym typeface="Helvetica Neue Thin"/>
              </a:defRPr>
            </a:pPr>
            <a:endParaRPr>
              <a:solidFill>
                <a:srgbClr val="333333"/>
              </a:solidFill>
              <a:latin typeface="Helvetica Neue Thin"/>
              <a:ea typeface="Helvetica Neue Thin"/>
              <a:cs typeface="Helvetica Neue Thin"/>
              <a:sym typeface="Helvetica Neue Thin"/>
            </a:endParaRPr>
          </a:p>
        </p:txBody>
      </p:sp>
      <p:sp>
        <p:nvSpPr>
          <p:cNvPr id="261" name="Shape 407">
            <a:extLst>
              <a:ext uri="{FF2B5EF4-FFF2-40B4-BE49-F238E27FC236}">
                <a16:creationId xmlns="" xmlns:a16="http://schemas.microsoft.com/office/drawing/2014/main" id="{C2DE4791-E107-4DF6-B8C7-3B07639BA1CA}"/>
              </a:ext>
            </a:extLst>
          </p:cNvPr>
          <p:cNvSpPr/>
          <p:nvPr/>
        </p:nvSpPr>
        <p:spPr>
          <a:xfrm>
            <a:off x="9668737" y="5768509"/>
            <a:ext cx="1063153" cy="596805"/>
          </a:xfrm>
          <a:custGeom>
            <a:avLst/>
            <a:gdLst/>
            <a:ahLst/>
            <a:cxnLst>
              <a:cxn ang="0">
                <a:pos x="wd2" y="hd2"/>
              </a:cxn>
              <a:cxn ang="5400000">
                <a:pos x="wd2" y="hd2"/>
              </a:cxn>
              <a:cxn ang="10800000">
                <a:pos x="wd2" y="hd2"/>
              </a:cxn>
              <a:cxn ang="16200000">
                <a:pos x="wd2" y="hd2"/>
              </a:cxn>
            </a:cxnLst>
            <a:rect l="0" t="0" r="r" b="b"/>
            <a:pathLst>
              <a:path w="21600" h="21256" extrusionOk="0">
                <a:moveTo>
                  <a:pt x="10717" y="0"/>
                </a:moveTo>
                <a:cubicBezTo>
                  <a:pt x="10415" y="1"/>
                  <a:pt x="10115" y="49"/>
                  <a:pt x="9817" y="134"/>
                </a:cubicBezTo>
                <a:cubicBezTo>
                  <a:pt x="10382" y="599"/>
                  <a:pt x="10859" y="1339"/>
                  <a:pt x="11191" y="2266"/>
                </a:cubicBezTo>
                <a:cubicBezTo>
                  <a:pt x="11399" y="2846"/>
                  <a:pt x="11545" y="3486"/>
                  <a:pt x="11622" y="4157"/>
                </a:cubicBezTo>
                <a:cubicBezTo>
                  <a:pt x="9445" y="4417"/>
                  <a:pt x="7351" y="5793"/>
                  <a:pt x="5615" y="7680"/>
                </a:cubicBezTo>
                <a:cubicBezTo>
                  <a:pt x="5054" y="8291"/>
                  <a:pt x="4554" y="8947"/>
                  <a:pt x="4105" y="9633"/>
                </a:cubicBezTo>
                <a:cubicBezTo>
                  <a:pt x="3941" y="8610"/>
                  <a:pt x="3632" y="7644"/>
                  <a:pt x="3173" y="6839"/>
                </a:cubicBezTo>
                <a:cubicBezTo>
                  <a:pt x="2460" y="5588"/>
                  <a:pt x="1525" y="4959"/>
                  <a:pt x="590" y="4961"/>
                </a:cubicBezTo>
                <a:cubicBezTo>
                  <a:pt x="392" y="4961"/>
                  <a:pt x="196" y="4995"/>
                  <a:pt x="0" y="5051"/>
                </a:cubicBezTo>
                <a:cubicBezTo>
                  <a:pt x="1127" y="6549"/>
                  <a:pt x="1788" y="8886"/>
                  <a:pt x="1788" y="11365"/>
                </a:cubicBezTo>
                <a:cubicBezTo>
                  <a:pt x="1788" y="13844"/>
                  <a:pt x="1127" y="16181"/>
                  <a:pt x="0" y="17679"/>
                </a:cubicBezTo>
                <a:cubicBezTo>
                  <a:pt x="196" y="17735"/>
                  <a:pt x="392" y="17769"/>
                  <a:pt x="590" y="17769"/>
                </a:cubicBezTo>
                <a:cubicBezTo>
                  <a:pt x="1525" y="17771"/>
                  <a:pt x="2460" y="17142"/>
                  <a:pt x="3173" y="15891"/>
                </a:cubicBezTo>
                <a:cubicBezTo>
                  <a:pt x="3631" y="15088"/>
                  <a:pt x="3940" y="14124"/>
                  <a:pt x="4105" y="13103"/>
                </a:cubicBezTo>
                <a:cubicBezTo>
                  <a:pt x="4554" y="13789"/>
                  <a:pt x="5054" y="14443"/>
                  <a:pt x="5615" y="15053"/>
                </a:cubicBezTo>
                <a:cubicBezTo>
                  <a:pt x="7449" y="17046"/>
                  <a:pt x="9683" y="18463"/>
                  <a:pt x="11992" y="18601"/>
                </a:cubicBezTo>
                <a:cubicBezTo>
                  <a:pt x="11711" y="19097"/>
                  <a:pt x="11410" y="19559"/>
                  <a:pt x="11092" y="19983"/>
                </a:cubicBezTo>
                <a:cubicBezTo>
                  <a:pt x="10774" y="20407"/>
                  <a:pt x="10440" y="20791"/>
                  <a:pt x="10092" y="21134"/>
                </a:cubicBezTo>
                <a:cubicBezTo>
                  <a:pt x="11719" y="21599"/>
                  <a:pt x="13445" y="20738"/>
                  <a:pt x="14699" y="18539"/>
                </a:cubicBezTo>
                <a:cubicBezTo>
                  <a:pt x="14781" y="18396"/>
                  <a:pt x="14851" y="18244"/>
                  <a:pt x="14926" y="18095"/>
                </a:cubicBezTo>
                <a:cubicBezTo>
                  <a:pt x="16430" y="17486"/>
                  <a:pt x="17854" y="16400"/>
                  <a:pt x="19094" y="15053"/>
                </a:cubicBezTo>
                <a:cubicBezTo>
                  <a:pt x="19205" y="14933"/>
                  <a:pt x="19304" y="14803"/>
                  <a:pt x="19410" y="14680"/>
                </a:cubicBezTo>
                <a:cubicBezTo>
                  <a:pt x="19224" y="14376"/>
                  <a:pt x="19038" y="14071"/>
                  <a:pt x="18854" y="13765"/>
                </a:cubicBezTo>
                <a:cubicBezTo>
                  <a:pt x="18800" y="13676"/>
                  <a:pt x="18746" y="13587"/>
                  <a:pt x="18692" y="13498"/>
                </a:cubicBezTo>
                <a:cubicBezTo>
                  <a:pt x="18822" y="13524"/>
                  <a:pt x="18952" y="13536"/>
                  <a:pt x="19082" y="13535"/>
                </a:cubicBezTo>
                <a:cubicBezTo>
                  <a:pt x="19873" y="13525"/>
                  <a:pt x="20639" y="13006"/>
                  <a:pt x="21232" y="12063"/>
                </a:cubicBezTo>
                <a:cubicBezTo>
                  <a:pt x="21366" y="11850"/>
                  <a:pt x="21489" y="11618"/>
                  <a:pt x="21600" y="11368"/>
                </a:cubicBezTo>
                <a:lnTo>
                  <a:pt x="21600" y="11365"/>
                </a:lnTo>
                <a:cubicBezTo>
                  <a:pt x="20942" y="10025"/>
                  <a:pt x="20112" y="8787"/>
                  <a:pt x="19094" y="7680"/>
                </a:cubicBezTo>
                <a:cubicBezTo>
                  <a:pt x="18560" y="7100"/>
                  <a:pt x="17992" y="6570"/>
                  <a:pt x="17397" y="6105"/>
                </a:cubicBezTo>
                <a:cubicBezTo>
                  <a:pt x="16803" y="5641"/>
                  <a:pt x="16183" y="5242"/>
                  <a:pt x="15546" y="4924"/>
                </a:cubicBezTo>
                <a:cubicBezTo>
                  <a:pt x="15306" y="4187"/>
                  <a:pt x="15012" y="3489"/>
                  <a:pt x="14653" y="2859"/>
                </a:cubicBezTo>
                <a:cubicBezTo>
                  <a:pt x="13566" y="953"/>
                  <a:pt x="12142" y="-1"/>
                  <a:pt x="10717" y="0"/>
                </a:cubicBezTo>
                <a:close/>
                <a:moveTo>
                  <a:pt x="4245" y="11365"/>
                </a:moveTo>
                <a:lnTo>
                  <a:pt x="4245" y="11368"/>
                </a:lnTo>
                <a:lnTo>
                  <a:pt x="4245" y="11365"/>
                </a:lnTo>
                <a:close/>
              </a:path>
            </a:pathLst>
          </a:custGeom>
          <a:solidFill>
            <a:schemeClr val="accent1">
              <a:hueOff val="273562"/>
              <a:satOff val="2937"/>
              <a:lumOff val="-22233"/>
            </a:schemeClr>
          </a:solidFill>
          <a:ln w="12700">
            <a:miter lim="400000"/>
          </a:ln>
        </p:spPr>
        <p:txBody>
          <a:bodyPr lIns="0" tIns="0" rIns="0" bIns="0"/>
          <a:lstStyle/>
          <a:p>
            <a:pPr>
              <a:lnSpc>
                <a:spcPct val="80000"/>
              </a:lnSpc>
              <a:spcBef>
                <a:spcPts val="5500"/>
              </a:spcBef>
              <a:defRPr>
                <a:solidFill>
                  <a:srgbClr val="333333"/>
                </a:solidFill>
                <a:latin typeface="Helvetica Neue Thin"/>
                <a:ea typeface="Helvetica Neue Thin"/>
                <a:cs typeface="Helvetica Neue Thin"/>
                <a:sym typeface="Helvetica Neue Thin"/>
              </a:defRPr>
            </a:pPr>
            <a:endParaRPr>
              <a:solidFill>
                <a:srgbClr val="333333"/>
              </a:solidFill>
              <a:latin typeface="Helvetica Neue Thin"/>
              <a:ea typeface="Helvetica Neue Thin"/>
              <a:cs typeface="Helvetica Neue Thin"/>
              <a:sym typeface="Helvetica Neue Thin"/>
            </a:endParaRPr>
          </a:p>
        </p:txBody>
      </p:sp>
    </p:spTree>
    <p:extLst>
      <p:ext uri="{BB962C8B-B14F-4D97-AF65-F5344CB8AC3E}">
        <p14:creationId xmlns:p14="http://schemas.microsoft.com/office/powerpoint/2010/main" val="863388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102057"/>
            </a:gs>
            <a:gs pos="52000">
              <a:srgbClr val="1F58A0"/>
            </a:gs>
            <a:gs pos="100000">
              <a:srgbClr val="329FFC"/>
            </a:gs>
          </a:gsLst>
          <a:lin ang="13500000" scaled="1"/>
          <a:tileRect/>
        </a:gradFill>
        <a:effectLst/>
      </p:bgPr>
    </p:bg>
    <p:spTree>
      <p:nvGrpSpPr>
        <p:cNvPr id="1" name=""/>
        <p:cNvGrpSpPr/>
        <p:nvPr/>
      </p:nvGrpSpPr>
      <p:grpSpPr>
        <a:xfrm>
          <a:off x="0" y="0"/>
          <a:ext cx="0" cy="0"/>
          <a:chOff x="0" y="0"/>
          <a:chExt cx="0" cy="0"/>
        </a:xfrm>
      </p:grpSpPr>
      <p:grpSp>
        <p:nvGrpSpPr>
          <p:cNvPr id="17" name="Group 269"/>
          <p:cNvGrpSpPr/>
          <p:nvPr/>
        </p:nvGrpSpPr>
        <p:grpSpPr>
          <a:xfrm>
            <a:off x="289952" y="-49089"/>
            <a:ext cx="5151117" cy="7813643"/>
            <a:chOff x="0" y="0"/>
            <a:chExt cx="10302232" cy="15627283"/>
          </a:xfrm>
        </p:grpSpPr>
        <p:sp>
          <p:nvSpPr>
            <p:cNvPr id="18" name="Shape 158"/>
            <p:cNvSpPr>
              <a:spLocks/>
            </p:cNvSpPr>
            <p:nvPr/>
          </p:nvSpPr>
          <p:spPr>
            <a:xfrm>
              <a:off x="2824979" y="4724970"/>
              <a:ext cx="2026345" cy="1148939"/>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Shape 159"/>
            <p:cNvSpPr>
              <a:spLocks/>
            </p:cNvSpPr>
            <p:nvPr/>
          </p:nvSpPr>
          <p:spPr>
            <a:xfrm>
              <a:off x="6317350" y="7292888"/>
              <a:ext cx="1323681" cy="596836"/>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Shape 160"/>
            <p:cNvSpPr>
              <a:spLocks/>
            </p:cNvSpPr>
            <p:nvPr/>
          </p:nvSpPr>
          <p:spPr>
            <a:xfrm>
              <a:off x="1181512" y="4724970"/>
              <a:ext cx="1884206" cy="1147234"/>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Shape 161"/>
            <p:cNvSpPr>
              <a:spLocks/>
            </p:cNvSpPr>
            <p:nvPr/>
          </p:nvSpPr>
          <p:spPr>
            <a:xfrm>
              <a:off x="51627" y="5033119"/>
              <a:ext cx="2747828" cy="2272608"/>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Shape 162"/>
            <p:cNvSpPr>
              <a:spLocks/>
            </p:cNvSpPr>
            <p:nvPr/>
          </p:nvSpPr>
          <p:spPr>
            <a:xfrm>
              <a:off x="770645" y="4724970"/>
              <a:ext cx="2320557" cy="3750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Shape 163"/>
            <p:cNvSpPr>
              <a:spLocks/>
            </p:cNvSpPr>
            <p:nvPr/>
          </p:nvSpPr>
          <p:spPr>
            <a:xfrm>
              <a:off x="3235847" y="7498322"/>
              <a:ext cx="3230566" cy="2272003"/>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 name="Shape 164"/>
            <p:cNvSpPr>
              <a:spLocks/>
            </p:cNvSpPr>
            <p:nvPr/>
          </p:nvSpPr>
          <p:spPr>
            <a:xfrm>
              <a:off x="51627" y="5854852"/>
              <a:ext cx="3153980" cy="1680981"/>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5" name="Shape 165"/>
            <p:cNvSpPr>
              <a:spLocks/>
            </p:cNvSpPr>
            <p:nvPr/>
          </p:nvSpPr>
          <p:spPr>
            <a:xfrm>
              <a:off x="51627" y="7292888"/>
              <a:ext cx="3148659" cy="2146822"/>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6" name="Shape 166"/>
            <p:cNvSpPr>
              <a:spLocks/>
            </p:cNvSpPr>
            <p:nvPr/>
          </p:nvSpPr>
          <p:spPr>
            <a:xfrm>
              <a:off x="6009199" y="6779305"/>
              <a:ext cx="1648882" cy="721422"/>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Shape 167"/>
            <p:cNvSpPr>
              <a:spLocks/>
            </p:cNvSpPr>
            <p:nvPr/>
          </p:nvSpPr>
          <p:spPr>
            <a:xfrm>
              <a:off x="6009199" y="4519536"/>
              <a:ext cx="1881699" cy="2895123"/>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8" name="Shape 168"/>
            <p:cNvSpPr>
              <a:spLocks/>
            </p:cNvSpPr>
            <p:nvPr/>
          </p:nvSpPr>
          <p:spPr>
            <a:xfrm>
              <a:off x="4776598" y="4622251"/>
              <a:ext cx="3146399" cy="2187149"/>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9" name="Shape 169"/>
            <p:cNvSpPr>
              <a:spLocks/>
            </p:cNvSpPr>
            <p:nvPr/>
          </p:nvSpPr>
          <p:spPr>
            <a:xfrm>
              <a:off x="976079" y="9758089"/>
              <a:ext cx="2493039" cy="2187148"/>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0" name="Shape 170"/>
            <p:cNvSpPr>
              <a:spLocks/>
            </p:cNvSpPr>
            <p:nvPr/>
          </p:nvSpPr>
          <p:spPr>
            <a:xfrm>
              <a:off x="873362" y="11709704"/>
              <a:ext cx="2292874" cy="641282"/>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1" name="Shape 171"/>
            <p:cNvSpPr>
              <a:spLocks/>
            </p:cNvSpPr>
            <p:nvPr/>
          </p:nvSpPr>
          <p:spPr>
            <a:xfrm>
              <a:off x="8166250" y="13353175"/>
              <a:ext cx="1265605" cy="1334620"/>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2" name="Shape 172"/>
            <p:cNvSpPr>
              <a:spLocks/>
            </p:cNvSpPr>
            <p:nvPr/>
          </p:nvSpPr>
          <p:spPr>
            <a:xfrm>
              <a:off x="7036365" y="13250456"/>
              <a:ext cx="2498904" cy="634153"/>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3" name="Shape 173"/>
            <p:cNvSpPr>
              <a:spLocks/>
            </p:cNvSpPr>
            <p:nvPr/>
          </p:nvSpPr>
          <p:spPr>
            <a:xfrm>
              <a:off x="8063534" y="2465201"/>
              <a:ext cx="2171494" cy="222245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4" name="Shape 174"/>
            <p:cNvSpPr>
              <a:spLocks/>
            </p:cNvSpPr>
            <p:nvPr/>
          </p:nvSpPr>
          <p:spPr>
            <a:xfrm>
              <a:off x="7652664" y="4622251"/>
              <a:ext cx="2649569" cy="2802648"/>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5" name="Shape 175"/>
            <p:cNvSpPr>
              <a:spLocks/>
            </p:cNvSpPr>
            <p:nvPr/>
          </p:nvSpPr>
          <p:spPr>
            <a:xfrm>
              <a:off x="7858098" y="2465201"/>
              <a:ext cx="508870" cy="2267093"/>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6" name="Shape 176"/>
            <p:cNvSpPr>
              <a:spLocks/>
            </p:cNvSpPr>
            <p:nvPr/>
          </p:nvSpPr>
          <p:spPr>
            <a:xfrm>
              <a:off x="7652664" y="4622251"/>
              <a:ext cx="778399" cy="2874766"/>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7" name="Shape 177"/>
            <p:cNvSpPr>
              <a:spLocks/>
            </p:cNvSpPr>
            <p:nvPr/>
          </p:nvSpPr>
          <p:spPr>
            <a:xfrm>
              <a:off x="4468448" y="6779305"/>
              <a:ext cx="1959846" cy="1144933"/>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8" name="Shape 178"/>
            <p:cNvSpPr>
              <a:spLocks/>
            </p:cNvSpPr>
            <p:nvPr/>
          </p:nvSpPr>
          <p:spPr>
            <a:xfrm>
              <a:off x="4468448" y="6779305"/>
              <a:ext cx="1906074" cy="585106"/>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9" name="Shape 179"/>
            <p:cNvSpPr>
              <a:spLocks/>
            </p:cNvSpPr>
            <p:nvPr/>
          </p:nvSpPr>
          <p:spPr>
            <a:xfrm>
              <a:off x="3133131" y="6779305"/>
              <a:ext cx="3256747" cy="1129988"/>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0" name="Shape 180"/>
            <p:cNvSpPr>
              <a:spLocks/>
            </p:cNvSpPr>
            <p:nvPr/>
          </p:nvSpPr>
          <p:spPr>
            <a:xfrm>
              <a:off x="4468448" y="4827686"/>
              <a:ext cx="1563021" cy="202263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1" name="Shape 181"/>
            <p:cNvSpPr>
              <a:spLocks/>
            </p:cNvSpPr>
            <p:nvPr/>
          </p:nvSpPr>
          <p:spPr>
            <a:xfrm>
              <a:off x="2824979" y="4827686"/>
              <a:ext cx="2013865" cy="2019730"/>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2" name="Shape 182"/>
            <p:cNvSpPr>
              <a:spLocks/>
            </p:cNvSpPr>
            <p:nvPr/>
          </p:nvSpPr>
          <p:spPr>
            <a:xfrm>
              <a:off x="2824979" y="5854852"/>
              <a:ext cx="1728980" cy="1687103"/>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3" name="Shape 183"/>
            <p:cNvSpPr>
              <a:spLocks/>
            </p:cNvSpPr>
            <p:nvPr/>
          </p:nvSpPr>
          <p:spPr>
            <a:xfrm>
              <a:off x="3235847" y="9758089"/>
              <a:ext cx="712999" cy="2214831"/>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4" name="Shape 184"/>
            <p:cNvSpPr>
              <a:spLocks/>
            </p:cNvSpPr>
            <p:nvPr/>
          </p:nvSpPr>
          <p:spPr>
            <a:xfrm>
              <a:off x="8166250" y="13866756"/>
              <a:ext cx="597145" cy="1487894"/>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5" name="Shape 185"/>
            <p:cNvSpPr>
              <a:spLocks/>
            </p:cNvSpPr>
            <p:nvPr/>
          </p:nvSpPr>
          <p:spPr>
            <a:xfrm>
              <a:off x="7036365" y="13250456"/>
              <a:ext cx="1297601" cy="2110203"/>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6" name="Shape 186"/>
            <p:cNvSpPr>
              <a:spLocks/>
            </p:cNvSpPr>
            <p:nvPr/>
          </p:nvSpPr>
          <p:spPr>
            <a:xfrm>
              <a:off x="8268969" y="14791211"/>
              <a:ext cx="676288" cy="656125"/>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7" name="Shape 187"/>
            <p:cNvSpPr>
              <a:spLocks/>
            </p:cNvSpPr>
            <p:nvPr/>
          </p:nvSpPr>
          <p:spPr>
            <a:xfrm>
              <a:off x="8268969" y="14585773"/>
              <a:ext cx="563444" cy="740784"/>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8" name="Shape 188"/>
            <p:cNvSpPr>
              <a:spLocks/>
            </p:cNvSpPr>
            <p:nvPr/>
          </p:nvSpPr>
          <p:spPr>
            <a:xfrm>
              <a:off x="6728214" y="2465201"/>
              <a:ext cx="1383369" cy="2143309"/>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9" name="Shape 189"/>
            <p:cNvSpPr>
              <a:spLocks/>
            </p:cNvSpPr>
            <p:nvPr/>
          </p:nvSpPr>
          <p:spPr>
            <a:xfrm>
              <a:off x="6728214" y="1746186"/>
              <a:ext cx="1389686" cy="1332710"/>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0" name="Shape 190"/>
            <p:cNvSpPr>
              <a:spLocks/>
            </p:cNvSpPr>
            <p:nvPr/>
          </p:nvSpPr>
          <p:spPr>
            <a:xfrm>
              <a:off x="4776598" y="3081500"/>
              <a:ext cx="3151114" cy="1740772"/>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1" name="Shape 191"/>
            <p:cNvSpPr>
              <a:spLocks/>
            </p:cNvSpPr>
            <p:nvPr/>
          </p:nvSpPr>
          <p:spPr>
            <a:xfrm>
              <a:off x="5187463" y="1746186"/>
              <a:ext cx="2018826" cy="1327697"/>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2" name="Shape 192"/>
            <p:cNvSpPr>
              <a:spLocks/>
            </p:cNvSpPr>
            <p:nvPr/>
          </p:nvSpPr>
          <p:spPr>
            <a:xfrm>
              <a:off x="4776598" y="2054334"/>
              <a:ext cx="1968773" cy="2768340"/>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3" name="Shape 193"/>
            <p:cNvSpPr>
              <a:spLocks/>
            </p:cNvSpPr>
            <p:nvPr/>
          </p:nvSpPr>
          <p:spPr>
            <a:xfrm>
              <a:off x="2414113" y="7498322"/>
              <a:ext cx="1061218" cy="2288961"/>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4" name="Shape 194"/>
            <p:cNvSpPr>
              <a:spLocks/>
            </p:cNvSpPr>
            <p:nvPr/>
          </p:nvSpPr>
          <p:spPr>
            <a:xfrm>
              <a:off x="1386947" y="7498322"/>
              <a:ext cx="1855076" cy="1985824"/>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5" name="Shape 195"/>
            <p:cNvSpPr>
              <a:spLocks/>
            </p:cNvSpPr>
            <p:nvPr/>
          </p:nvSpPr>
          <p:spPr>
            <a:xfrm>
              <a:off x="976079" y="9347223"/>
              <a:ext cx="2505078" cy="2449959"/>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6" name="Shape 196"/>
            <p:cNvSpPr>
              <a:spLocks/>
            </p:cNvSpPr>
            <p:nvPr/>
          </p:nvSpPr>
          <p:spPr>
            <a:xfrm>
              <a:off x="359779" y="9347223"/>
              <a:ext cx="2013763" cy="1326793"/>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7" name="Shape 197"/>
            <p:cNvSpPr>
              <a:spLocks/>
            </p:cNvSpPr>
            <p:nvPr/>
          </p:nvSpPr>
          <p:spPr>
            <a:xfrm>
              <a:off x="462497" y="9347223"/>
              <a:ext cx="1985320" cy="2448552"/>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8" name="Shape 198"/>
            <p:cNvSpPr>
              <a:spLocks/>
            </p:cNvSpPr>
            <p:nvPr/>
          </p:nvSpPr>
          <p:spPr>
            <a:xfrm>
              <a:off x="8268969" y="14996644"/>
              <a:ext cx="1136911" cy="630640"/>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9" name="Shape 199"/>
            <p:cNvSpPr>
              <a:spLocks/>
            </p:cNvSpPr>
            <p:nvPr/>
          </p:nvSpPr>
          <p:spPr>
            <a:xfrm>
              <a:off x="6420067" y="7395604"/>
              <a:ext cx="3320945" cy="2541737"/>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0" name="Shape 200"/>
            <p:cNvSpPr>
              <a:spLocks/>
            </p:cNvSpPr>
            <p:nvPr/>
          </p:nvSpPr>
          <p:spPr>
            <a:xfrm>
              <a:off x="51627" y="10579823"/>
              <a:ext cx="936737" cy="1873483"/>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1" name="Shape 201"/>
            <p:cNvSpPr>
              <a:spLocks/>
            </p:cNvSpPr>
            <p:nvPr/>
          </p:nvSpPr>
          <p:spPr>
            <a:xfrm>
              <a:off x="5701048" y="7909186"/>
              <a:ext cx="4017787" cy="2072691"/>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2" name="Shape 202"/>
            <p:cNvSpPr>
              <a:spLocks/>
            </p:cNvSpPr>
            <p:nvPr/>
          </p:nvSpPr>
          <p:spPr>
            <a:xfrm>
              <a:off x="3441281" y="7909186"/>
              <a:ext cx="3005616" cy="2077406"/>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3" name="Shape 203"/>
            <p:cNvSpPr>
              <a:spLocks/>
            </p:cNvSpPr>
            <p:nvPr/>
          </p:nvSpPr>
          <p:spPr>
            <a:xfrm>
              <a:off x="976079" y="11709704"/>
              <a:ext cx="1839720" cy="1237923"/>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4" name="Shape 204"/>
            <p:cNvSpPr>
              <a:spLocks/>
            </p:cNvSpPr>
            <p:nvPr/>
          </p:nvSpPr>
          <p:spPr>
            <a:xfrm>
              <a:off x="51627" y="11709704"/>
              <a:ext cx="1259483" cy="1241230"/>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5" name="Shape 205"/>
            <p:cNvSpPr>
              <a:spLocks/>
            </p:cNvSpPr>
            <p:nvPr/>
          </p:nvSpPr>
          <p:spPr>
            <a:xfrm>
              <a:off x="51627" y="12428725"/>
              <a:ext cx="1263397" cy="964778"/>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6" name="Shape 206"/>
            <p:cNvSpPr>
              <a:spLocks/>
            </p:cNvSpPr>
            <p:nvPr/>
          </p:nvSpPr>
          <p:spPr>
            <a:xfrm>
              <a:off x="4879314" y="13045023"/>
              <a:ext cx="2174905" cy="84490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7" name="Shape 207"/>
            <p:cNvSpPr>
              <a:spLocks/>
            </p:cNvSpPr>
            <p:nvPr/>
          </p:nvSpPr>
          <p:spPr>
            <a:xfrm>
              <a:off x="3235847" y="11196122"/>
              <a:ext cx="1730490" cy="1809284"/>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8" name="Shape 208"/>
            <p:cNvSpPr>
              <a:spLocks/>
            </p:cNvSpPr>
            <p:nvPr/>
          </p:nvSpPr>
          <p:spPr>
            <a:xfrm>
              <a:off x="2722261" y="11915140"/>
              <a:ext cx="2172953" cy="11459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9" name="Shape 209"/>
            <p:cNvSpPr>
              <a:spLocks/>
            </p:cNvSpPr>
            <p:nvPr/>
          </p:nvSpPr>
          <p:spPr>
            <a:xfrm>
              <a:off x="3543997" y="2054334"/>
              <a:ext cx="1736356" cy="2774657"/>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0" name="Shape 210"/>
            <p:cNvSpPr>
              <a:spLocks/>
            </p:cNvSpPr>
            <p:nvPr/>
          </p:nvSpPr>
          <p:spPr>
            <a:xfrm>
              <a:off x="3543997" y="1129881"/>
              <a:ext cx="1733592" cy="3270584"/>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1" name="Shape 211"/>
            <p:cNvSpPr>
              <a:spLocks/>
            </p:cNvSpPr>
            <p:nvPr/>
          </p:nvSpPr>
          <p:spPr>
            <a:xfrm>
              <a:off x="3133131" y="4416819"/>
              <a:ext cx="1756621" cy="434041"/>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2" name="Shape 212"/>
            <p:cNvSpPr>
              <a:spLocks/>
            </p:cNvSpPr>
            <p:nvPr/>
          </p:nvSpPr>
          <p:spPr>
            <a:xfrm>
              <a:off x="770645" y="4416819"/>
              <a:ext cx="2762219" cy="433435"/>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3" name="Shape 213"/>
            <p:cNvSpPr>
              <a:spLocks/>
            </p:cNvSpPr>
            <p:nvPr/>
          </p:nvSpPr>
          <p:spPr>
            <a:xfrm>
              <a:off x="5701048" y="9963524"/>
              <a:ext cx="4044679" cy="956848"/>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4" name="Shape 214"/>
            <p:cNvSpPr>
              <a:spLocks/>
            </p:cNvSpPr>
            <p:nvPr/>
          </p:nvSpPr>
          <p:spPr>
            <a:xfrm>
              <a:off x="7036365" y="10887974"/>
              <a:ext cx="2463498" cy="2461094"/>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5" name="Shape 215"/>
            <p:cNvSpPr>
              <a:spLocks/>
            </p:cNvSpPr>
            <p:nvPr/>
          </p:nvSpPr>
          <p:spPr>
            <a:xfrm>
              <a:off x="5701048" y="9963524"/>
              <a:ext cx="4548626" cy="3363871"/>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6" name="Shape 216"/>
            <p:cNvSpPr>
              <a:spLocks/>
            </p:cNvSpPr>
            <p:nvPr/>
          </p:nvSpPr>
          <p:spPr>
            <a:xfrm>
              <a:off x="462497" y="9449938"/>
              <a:ext cx="980977" cy="1229993"/>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7" name="Shape 217"/>
            <p:cNvSpPr>
              <a:spLocks/>
            </p:cNvSpPr>
            <p:nvPr/>
          </p:nvSpPr>
          <p:spPr>
            <a:xfrm>
              <a:off x="5084746" y="9963524"/>
              <a:ext cx="1946607" cy="3400787"/>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8" name="Shape 218"/>
            <p:cNvSpPr>
              <a:spLocks/>
            </p:cNvSpPr>
            <p:nvPr/>
          </p:nvSpPr>
          <p:spPr>
            <a:xfrm>
              <a:off x="4879314" y="10785255"/>
              <a:ext cx="2141409" cy="2528600"/>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9" name="Shape 219"/>
            <p:cNvSpPr>
              <a:spLocks/>
            </p:cNvSpPr>
            <p:nvPr/>
          </p:nvSpPr>
          <p:spPr>
            <a:xfrm>
              <a:off x="3441281" y="9758089"/>
              <a:ext cx="2301904" cy="1074911"/>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0" name="Shape 220"/>
            <p:cNvSpPr>
              <a:spLocks/>
            </p:cNvSpPr>
            <p:nvPr/>
          </p:nvSpPr>
          <p:spPr>
            <a:xfrm>
              <a:off x="3852149" y="10785255"/>
              <a:ext cx="1225380" cy="2257058"/>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1" name="Shape 221"/>
            <p:cNvSpPr>
              <a:spLocks/>
            </p:cNvSpPr>
            <p:nvPr/>
          </p:nvSpPr>
          <p:spPr>
            <a:xfrm>
              <a:off x="3441281" y="9758089"/>
              <a:ext cx="1693471" cy="1528015"/>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2" name="Shape 222"/>
            <p:cNvSpPr>
              <a:spLocks/>
            </p:cNvSpPr>
            <p:nvPr/>
          </p:nvSpPr>
          <p:spPr>
            <a:xfrm>
              <a:off x="5290180" y="1027165"/>
              <a:ext cx="2023942" cy="1043819"/>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3" name="Shape 223"/>
            <p:cNvSpPr>
              <a:spLocks/>
            </p:cNvSpPr>
            <p:nvPr/>
          </p:nvSpPr>
          <p:spPr>
            <a:xfrm>
              <a:off x="3954865" y="1027165"/>
              <a:ext cx="1509054" cy="1045422"/>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4" name="Shape 224"/>
            <p:cNvSpPr>
              <a:spLocks/>
            </p:cNvSpPr>
            <p:nvPr/>
          </p:nvSpPr>
          <p:spPr>
            <a:xfrm>
              <a:off x="8063534" y="2054334"/>
              <a:ext cx="2196577" cy="793251"/>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5" name="Shape 225"/>
            <p:cNvSpPr>
              <a:spLocks/>
            </p:cNvSpPr>
            <p:nvPr/>
          </p:nvSpPr>
          <p:spPr>
            <a:xfrm>
              <a:off x="7241799" y="1746186"/>
              <a:ext cx="2372111" cy="726342"/>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6" name="Shape 226"/>
            <p:cNvSpPr>
              <a:spLocks/>
            </p:cNvSpPr>
            <p:nvPr/>
          </p:nvSpPr>
          <p:spPr>
            <a:xfrm>
              <a:off x="7241799" y="102716"/>
              <a:ext cx="2346236" cy="1933561"/>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7" name="Shape 227"/>
            <p:cNvSpPr>
              <a:spLocks/>
            </p:cNvSpPr>
            <p:nvPr/>
          </p:nvSpPr>
          <p:spPr>
            <a:xfrm>
              <a:off x="5392897" y="102716"/>
              <a:ext cx="1876789" cy="168148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8" name="Shape 228"/>
            <p:cNvSpPr>
              <a:spLocks/>
            </p:cNvSpPr>
            <p:nvPr/>
          </p:nvSpPr>
          <p:spPr>
            <a:xfrm>
              <a:off x="4776598" y="13764040"/>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9" name="Shape 229"/>
            <p:cNvSpPr>
              <a:spLocks/>
            </p:cNvSpPr>
            <p:nvPr/>
          </p:nvSpPr>
          <p:spPr>
            <a:xfrm>
              <a:off x="4776598" y="12942305"/>
              <a:ext cx="200095" cy="200248"/>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0" name="Shape 230"/>
            <p:cNvSpPr>
              <a:spLocks/>
            </p:cNvSpPr>
            <p:nvPr/>
          </p:nvSpPr>
          <p:spPr>
            <a:xfrm>
              <a:off x="6933649" y="13250456"/>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1" name="Shape 231"/>
            <p:cNvSpPr>
              <a:spLocks/>
            </p:cNvSpPr>
            <p:nvPr/>
          </p:nvSpPr>
          <p:spPr>
            <a:xfrm>
              <a:off x="7962380" y="13765606"/>
              <a:ext cx="402483" cy="40248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2" name="Shape 232"/>
            <p:cNvSpPr>
              <a:spLocks/>
            </p:cNvSpPr>
            <p:nvPr/>
          </p:nvSpPr>
          <p:spPr>
            <a:xfrm>
              <a:off x="8166250" y="15304789"/>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3" name="Shape 233"/>
            <p:cNvSpPr>
              <a:spLocks/>
            </p:cNvSpPr>
            <p:nvPr/>
          </p:nvSpPr>
          <p:spPr>
            <a:xfrm>
              <a:off x="3749430" y="11196122"/>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4" name="Shape 234"/>
            <p:cNvSpPr>
              <a:spLocks/>
            </p:cNvSpPr>
            <p:nvPr/>
          </p:nvSpPr>
          <p:spPr>
            <a:xfrm>
              <a:off x="4982030" y="10682539"/>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5" name="Shape 235"/>
            <p:cNvSpPr>
              <a:spLocks/>
            </p:cNvSpPr>
            <p:nvPr/>
          </p:nvSpPr>
          <p:spPr>
            <a:xfrm>
              <a:off x="5481521" y="9743909"/>
              <a:ext cx="433718" cy="434041"/>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6" name="Shape 236"/>
            <p:cNvSpPr>
              <a:spLocks/>
            </p:cNvSpPr>
            <p:nvPr/>
          </p:nvSpPr>
          <p:spPr>
            <a:xfrm>
              <a:off x="3338563" y="965537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7" name="Shape 237"/>
            <p:cNvSpPr>
              <a:spLocks/>
            </p:cNvSpPr>
            <p:nvPr/>
          </p:nvSpPr>
          <p:spPr>
            <a:xfrm>
              <a:off x="2168487" y="9101597"/>
              <a:ext cx="485995" cy="485995"/>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8" name="Shape 238"/>
            <p:cNvSpPr>
              <a:spLocks/>
            </p:cNvSpPr>
            <p:nvPr/>
          </p:nvSpPr>
          <p:spPr>
            <a:xfrm>
              <a:off x="1284228" y="9347223"/>
              <a:ext cx="200218" cy="200177"/>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9" name="Shape 239"/>
            <p:cNvSpPr>
              <a:spLocks/>
            </p:cNvSpPr>
            <p:nvPr/>
          </p:nvSpPr>
          <p:spPr>
            <a:xfrm>
              <a:off x="462497" y="9449938"/>
              <a:ext cx="200178" cy="200198"/>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0" name="Shape 240"/>
            <p:cNvSpPr>
              <a:spLocks/>
            </p:cNvSpPr>
            <p:nvPr/>
          </p:nvSpPr>
          <p:spPr>
            <a:xfrm>
              <a:off x="359779" y="10579823"/>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1" name="Shape 241"/>
            <p:cNvSpPr>
              <a:spLocks/>
            </p:cNvSpPr>
            <p:nvPr/>
          </p:nvSpPr>
          <p:spPr>
            <a:xfrm>
              <a:off x="873362" y="11606989"/>
              <a:ext cx="200166"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2" name="Shape 242"/>
            <p:cNvSpPr>
              <a:spLocks/>
            </p:cNvSpPr>
            <p:nvPr/>
          </p:nvSpPr>
          <p:spPr>
            <a:xfrm>
              <a:off x="-1" y="13198831"/>
              <a:ext cx="508870" cy="508868"/>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3" name="Shape 243"/>
            <p:cNvSpPr>
              <a:spLocks/>
            </p:cNvSpPr>
            <p:nvPr/>
          </p:nvSpPr>
          <p:spPr>
            <a:xfrm>
              <a:off x="1181512" y="12839590"/>
              <a:ext cx="200217" cy="200177"/>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4" name="Shape 244"/>
            <p:cNvSpPr>
              <a:spLocks/>
            </p:cNvSpPr>
            <p:nvPr/>
          </p:nvSpPr>
          <p:spPr>
            <a:xfrm>
              <a:off x="2722261" y="12326009"/>
              <a:ext cx="200167" cy="200267"/>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5" name="Shape 245"/>
            <p:cNvSpPr>
              <a:spLocks/>
            </p:cNvSpPr>
            <p:nvPr/>
          </p:nvSpPr>
          <p:spPr>
            <a:xfrm>
              <a:off x="3133131" y="11812423"/>
              <a:ext cx="200178" cy="200249"/>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6" name="Shape 246"/>
            <p:cNvSpPr>
              <a:spLocks/>
            </p:cNvSpPr>
            <p:nvPr/>
          </p:nvSpPr>
          <p:spPr>
            <a:xfrm>
              <a:off x="51627" y="7190172"/>
              <a:ext cx="200177" cy="200156"/>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7" name="Shape 247"/>
            <p:cNvSpPr>
              <a:spLocks/>
            </p:cNvSpPr>
            <p:nvPr/>
          </p:nvSpPr>
          <p:spPr>
            <a:xfrm>
              <a:off x="770645" y="4724970"/>
              <a:ext cx="200188" cy="200177"/>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8" name="Shape 248"/>
            <p:cNvSpPr>
              <a:spLocks/>
            </p:cNvSpPr>
            <p:nvPr/>
          </p:nvSpPr>
          <p:spPr>
            <a:xfrm>
              <a:off x="1181512" y="4930402"/>
              <a:ext cx="200166" cy="200177"/>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9" name="Shape 249"/>
            <p:cNvSpPr>
              <a:spLocks/>
            </p:cNvSpPr>
            <p:nvPr/>
          </p:nvSpPr>
          <p:spPr>
            <a:xfrm>
              <a:off x="2722261" y="5752136"/>
              <a:ext cx="200217" cy="200179"/>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0" name="Shape 250"/>
            <p:cNvSpPr>
              <a:spLocks/>
            </p:cNvSpPr>
            <p:nvPr/>
          </p:nvSpPr>
          <p:spPr>
            <a:xfrm>
              <a:off x="4365731" y="6676586"/>
              <a:ext cx="200177" cy="20017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1" name="Shape 251"/>
            <p:cNvSpPr>
              <a:spLocks/>
            </p:cNvSpPr>
            <p:nvPr/>
          </p:nvSpPr>
          <p:spPr>
            <a:xfrm>
              <a:off x="3133131" y="739560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2" name="Shape 252"/>
            <p:cNvSpPr>
              <a:spLocks/>
            </p:cNvSpPr>
            <p:nvPr/>
          </p:nvSpPr>
          <p:spPr>
            <a:xfrm>
              <a:off x="6317350" y="7806471"/>
              <a:ext cx="200175" cy="200269"/>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3" name="Shape 253"/>
            <p:cNvSpPr>
              <a:spLocks/>
            </p:cNvSpPr>
            <p:nvPr/>
          </p:nvSpPr>
          <p:spPr>
            <a:xfrm>
              <a:off x="6214634" y="7190172"/>
              <a:ext cx="200246" cy="200156"/>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4" name="Shape 254"/>
            <p:cNvSpPr>
              <a:spLocks/>
            </p:cNvSpPr>
            <p:nvPr/>
          </p:nvSpPr>
          <p:spPr>
            <a:xfrm>
              <a:off x="6009199" y="6676586"/>
              <a:ext cx="200178" cy="200177"/>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5" name="Shape 255"/>
            <p:cNvSpPr>
              <a:spLocks/>
            </p:cNvSpPr>
            <p:nvPr/>
          </p:nvSpPr>
          <p:spPr>
            <a:xfrm>
              <a:off x="4572762" y="4623887"/>
              <a:ext cx="402483" cy="402341"/>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6" name="Shape 256"/>
            <p:cNvSpPr>
              <a:spLocks/>
            </p:cNvSpPr>
            <p:nvPr/>
          </p:nvSpPr>
          <p:spPr>
            <a:xfrm>
              <a:off x="3441281" y="4211387"/>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7" name="Shape 257"/>
            <p:cNvSpPr>
              <a:spLocks/>
            </p:cNvSpPr>
            <p:nvPr/>
          </p:nvSpPr>
          <p:spPr>
            <a:xfrm>
              <a:off x="5187463" y="1951618"/>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8" name="Shape 258"/>
            <p:cNvSpPr>
              <a:spLocks/>
            </p:cNvSpPr>
            <p:nvPr/>
          </p:nvSpPr>
          <p:spPr>
            <a:xfrm>
              <a:off x="6971718" y="1476101"/>
              <a:ext cx="534907" cy="53490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9" name="Shape 259"/>
            <p:cNvSpPr>
              <a:spLocks/>
            </p:cNvSpPr>
            <p:nvPr/>
          </p:nvSpPr>
          <p:spPr>
            <a:xfrm>
              <a:off x="7241799" y="0"/>
              <a:ext cx="200098" cy="200176"/>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0" name="Shape 260"/>
            <p:cNvSpPr>
              <a:spLocks/>
            </p:cNvSpPr>
            <p:nvPr/>
          </p:nvSpPr>
          <p:spPr>
            <a:xfrm>
              <a:off x="5392897" y="924449"/>
              <a:ext cx="200246"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1" name="Shape 261"/>
            <p:cNvSpPr>
              <a:spLocks/>
            </p:cNvSpPr>
            <p:nvPr/>
          </p:nvSpPr>
          <p:spPr>
            <a:xfrm>
              <a:off x="3852149" y="1027165"/>
              <a:ext cx="200248" cy="200248"/>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2" name="Shape 262"/>
            <p:cNvSpPr>
              <a:spLocks/>
            </p:cNvSpPr>
            <p:nvPr/>
          </p:nvSpPr>
          <p:spPr>
            <a:xfrm>
              <a:off x="6625497" y="2978784"/>
              <a:ext cx="200179" cy="200198"/>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3" name="Shape 263"/>
            <p:cNvSpPr>
              <a:spLocks/>
            </p:cNvSpPr>
            <p:nvPr/>
          </p:nvSpPr>
          <p:spPr>
            <a:xfrm>
              <a:off x="7858098" y="4519536"/>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4" name="Shape 264"/>
            <p:cNvSpPr>
              <a:spLocks/>
            </p:cNvSpPr>
            <p:nvPr/>
          </p:nvSpPr>
          <p:spPr>
            <a:xfrm>
              <a:off x="8268969" y="4622251"/>
              <a:ext cx="200248" cy="20017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5" name="Shape 265"/>
            <p:cNvSpPr>
              <a:spLocks/>
            </p:cNvSpPr>
            <p:nvPr/>
          </p:nvSpPr>
          <p:spPr>
            <a:xfrm>
              <a:off x="7960817" y="2362485"/>
              <a:ext cx="200249" cy="200155"/>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6" name="Shape 266"/>
            <p:cNvSpPr>
              <a:spLocks/>
            </p:cNvSpPr>
            <p:nvPr/>
          </p:nvSpPr>
          <p:spPr>
            <a:xfrm>
              <a:off x="7960817" y="10785255"/>
              <a:ext cx="200177" cy="200096"/>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7" name="Shape 267"/>
            <p:cNvSpPr>
              <a:spLocks/>
            </p:cNvSpPr>
            <p:nvPr/>
          </p:nvSpPr>
          <p:spPr>
            <a:xfrm>
              <a:off x="3030411" y="4622251"/>
              <a:ext cx="200168"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8" name="Shape 268"/>
            <p:cNvSpPr>
              <a:spLocks/>
            </p:cNvSpPr>
            <p:nvPr/>
          </p:nvSpPr>
          <p:spPr>
            <a:xfrm>
              <a:off x="7549948" y="7292888"/>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grpSp>
        <p:nvGrpSpPr>
          <p:cNvPr id="129" name="Group 381"/>
          <p:cNvGrpSpPr/>
          <p:nvPr/>
        </p:nvGrpSpPr>
        <p:grpSpPr>
          <a:xfrm flipH="1">
            <a:off x="9225444" y="-559463"/>
            <a:ext cx="3562082" cy="5403262"/>
            <a:chOff x="0" y="0"/>
            <a:chExt cx="7124162" cy="10806522"/>
          </a:xfrm>
        </p:grpSpPr>
        <p:sp>
          <p:nvSpPr>
            <p:cNvPr id="130" name="Shape 270"/>
            <p:cNvSpPr>
              <a:spLocks/>
            </p:cNvSpPr>
            <p:nvPr/>
          </p:nvSpPr>
          <p:spPr>
            <a:xfrm>
              <a:off x="1953519" y="3267394"/>
              <a:ext cx="1401251" cy="794511"/>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1" name="Shape 271"/>
            <p:cNvSpPr>
              <a:spLocks/>
            </p:cNvSpPr>
            <p:nvPr/>
          </p:nvSpPr>
          <p:spPr>
            <a:xfrm>
              <a:off x="4368551" y="5043151"/>
              <a:ext cx="915347" cy="412723"/>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2" name="Shape 272"/>
            <p:cNvSpPr>
              <a:spLocks/>
            </p:cNvSpPr>
            <p:nvPr/>
          </p:nvSpPr>
          <p:spPr>
            <a:xfrm>
              <a:off x="817035" y="3267394"/>
              <a:ext cx="1302959" cy="793332"/>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3" name="Shape 273"/>
            <p:cNvSpPr>
              <a:spLocks/>
            </p:cNvSpPr>
            <p:nvPr/>
          </p:nvSpPr>
          <p:spPr>
            <a:xfrm>
              <a:off x="35701" y="3480484"/>
              <a:ext cx="1900168" cy="1571546"/>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4" name="Shape 274"/>
            <p:cNvSpPr>
              <a:spLocks/>
            </p:cNvSpPr>
            <p:nvPr/>
          </p:nvSpPr>
          <p:spPr>
            <a:xfrm>
              <a:off x="532914" y="3267394"/>
              <a:ext cx="1604703" cy="2593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5" name="Shape 275"/>
            <p:cNvSpPr>
              <a:spLocks/>
            </p:cNvSpPr>
            <p:nvPr/>
          </p:nvSpPr>
          <p:spPr>
            <a:xfrm>
              <a:off x="2237641" y="5185212"/>
              <a:ext cx="2233989" cy="1571128"/>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6" name="Shape 276"/>
            <p:cNvSpPr>
              <a:spLocks/>
            </p:cNvSpPr>
            <p:nvPr/>
          </p:nvSpPr>
          <p:spPr>
            <a:xfrm>
              <a:off x="35701" y="4048726"/>
              <a:ext cx="2181029" cy="1162426"/>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7" name="Shape 277"/>
            <p:cNvSpPr>
              <a:spLocks/>
            </p:cNvSpPr>
            <p:nvPr/>
          </p:nvSpPr>
          <p:spPr>
            <a:xfrm>
              <a:off x="35701" y="5043151"/>
              <a:ext cx="2177350" cy="1484563"/>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8" name="Shape 278"/>
            <p:cNvSpPr>
              <a:spLocks/>
            </p:cNvSpPr>
            <p:nvPr/>
          </p:nvSpPr>
          <p:spPr>
            <a:xfrm>
              <a:off x="4155459" y="4688000"/>
              <a:ext cx="1140229" cy="498875"/>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9" name="Shape 279"/>
            <p:cNvSpPr>
              <a:spLocks/>
            </p:cNvSpPr>
            <p:nvPr/>
          </p:nvSpPr>
          <p:spPr>
            <a:xfrm>
              <a:off x="4155459" y="3125333"/>
              <a:ext cx="1301226" cy="2002025"/>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0" name="Shape 280"/>
            <p:cNvSpPr>
              <a:spLocks/>
            </p:cNvSpPr>
            <p:nvPr/>
          </p:nvSpPr>
          <p:spPr>
            <a:xfrm>
              <a:off x="3303096" y="3196362"/>
              <a:ext cx="2175787" cy="1512450"/>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1" name="Shape 281"/>
            <p:cNvSpPr>
              <a:spLocks/>
            </p:cNvSpPr>
            <p:nvPr/>
          </p:nvSpPr>
          <p:spPr>
            <a:xfrm>
              <a:off x="674975" y="6747878"/>
              <a:ext cx="1723977" cy="1512450"/>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2" name="Shape 282"/>
            <p:cNvSpPr>
              <a:spLocks/>
            </p:cNvSpPr>
            <p:nvPr/>
          </p:nvSpPr>
          <p:spPr>
            <a:xfrm>
              <a:off x="603944" y="8097452"/>
              <a:ext cx="1585560" cy="443457"/>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3" name="Shape 283"/>
            <p:cNvSpPr>
              <a:spLocks/>
            </p:cNvSpPr>
            <p:nvPr/>
          </p:nvSpPr>
          <p:spPr>
            <a:xfrm>
              <a:off x="5647095" y="9233939"/>
              <a:ext cx="875187" cy="922912"/>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4" name="Shape 284"/>
            <p:cNvSpPr>
              <a:spLocks/>
            </p:cNvSpPr>
            <p:nvPr/>
          </p:nvSpPr>
          <p:spPr>
            <a:xfrm>
              <a:off x="4865761" y="9162907"/>
              <a:ext cx="1728034" cy="438528"/>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5" name="Shape 285"/>
            <p:cNvSpPr>
              <a:spLocks/>
            </p:cNvSpPr>
            <p:nvPr/>
          </p:nvSpPr>
          <p:spPr>
            <a:xfrm>
              <a:off x="5576065" y="1704727"/>
              <a:ext cx="1501624" cy="153686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6" name="Shape 286"/>
            <p:cNvSpPr>
              <a:spLocks/>
            </p:cNvSpPr>
            <p:nvPr/>
          </p:nvSpPr>
          <p:spPr>
            <a:xfrm>
              <a:off x="5291942" y="3196362"/>
              <a:ext cx="1832221" cy="1938077"/>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7" name="Shape 287"/>
            <p:cNvSpPr>
              <a:spLocks/>
            </p:cNvSpPr>
            <p:nvPr/>
          </p:nvSpPr>
          <p:spPr>
            <a:xfrm>
              <a:off x="5434003" y="1704727"/>
              <a:ext cx="351892" cy="1567732"/>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8" name="Shape 288"/>
            <p:cNvSpPr>
              <a:spLocks/>
            </p:cNvSpPr>
            <p:nvPr/>
          </p:nvSpPr>
          <p:spPr>
            <a:xfrm>
              <a:off x="5291942" y="3196362"/>
              <a:ext cx="538276" cy="1987948"/>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9" name="Shape 289"/>
            <p:cNvSpPr>
              <a:spLocks/>
            </p:cNvSpPr>
            <p:nvPr/>
          </p:nvSpPr>
          <p:spPr>
            <a:xfrm>
              <a:off x="3090004" y="4688000"/>
              <a:ext cx="1355267" cy="791740"/>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0" name="Shape 290"/>
            <p:cNvSpPr>
              <a:spLocks/>
            </p:cNvSpPr>
            <p:nvPr/>
          </p:nvSpPr>
          <p:spPr>
            <a:xfrm>
              <a:off x="3090004" y="4688000"/>
              <a:ext cx="1318082" cy="404611"/>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1" name="Shape 291"/>
            <p:cNvSpPr>
              <a:spLocks/>
            </p:cNvSpPr>
            <p:nvPr/>
          </p:nvSpPr>
          <p:spPr>
            <a:xfrm>
              <a:off x="2166611" y="4688000"/>
              <a:ext cx="2252095" cy="781405"/>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2" name="Shape 292"/>
            <p:cNvSpPr>
              <a:spLocks/>
            </p:cNvSpPr>
            <p:nvPr/>
          </p:nvSpPr>
          <p:spPr>
            <a:xfrm>
              <a:off x="3090004" y="3338424"/>
              <a:ext cx="1080855" cy="139868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3" name="Shape 293"/>
            <p:cNvSpPr>
              <a:spLocks/>
            </p:cNvSpPr>
            <p:nvPr/>
          </p:nvSpPr>
          <p:spPr>
            <a:xfrm>
              <a:off x="1953519" y="3338424"/>
              <a:ext cx="1392621" cy="1396677"/>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4" name="Shape 294"/>
            <p:cNvSpPr>
              <a:spLocks/>
            </p:cNvSpPr>
            <p:nvPr/>
          </p:nvSpPr>
          <p:spPr>
            <a:xfrm>
              <a:off x="1953519" y="4048726"/>
              <a:ext cx="1195619" cy="1166660"/>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5" name="Shape 295"/>
            <p:cNvSpPr>
              <a:spLocks/>
            </p:cNvSpPr>
            <p:nvPr/>
          </p:nvSpPr>
          <p:spPr>
            <a:xfrm>
              <a:off x="2237641" y="6747878"/>
              <a:ext cx="493051" cy="1531592"/>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6" name="Shape 296"/>
            <p:cNvSpPr>
              <a:spLocks/>
            </p:cNvSpPr>
            <p:nvPr/>
          </p:nvSpPr>
          <p:spPr>
            <a:xfrm>
              <a:off x="5647095" y="9589089"/>
              <a:ext cx="412936" cy="1028903"/>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7" name="Shape 297"/>
            <p:cNvSpPr>
              <a:spLocks/>
            </p:cNvSpPr>
            <p:nvPr/>
          </p:nvSpPr>
          <p:spPr>
            <a:xfrm>
              <a:off x="4865761" y="9162907"/>
              <a:ext cx="897313" cy="1459240"/>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8" name="Shape 298"/>
            <p:cNvSpPr>
              <a:spLocks/>
            </p:cNvSpPr>
            <p:nvPr/>
          </p:nvSpPr>
          <p:spPr>
            <a:xfrm>
              <a:off x="5718127" y="10228364"/>
              <a:ext cx="467665" cy="453722"/>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9" name="Shape 299"/>
            <p:cNvSpPr>
              <a:spLocks/>
            </p:cNvSpPr>
            <p:nvPr/>
          </p:nvSpPr>
          <p:spPr>
            <a:xfrm>
              <a:off x="5718127" y="10086300"/>
              <a:ext cx="389631" cy="512265"/>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0" name="Shape 300"/>
            <p:cNvSpPr>
              <a:spLocks/>
            </p:cNvSpPr>
            <p:nvPr/>
          </p:nvSpPr>
          <p:spPr>
            <a:xfrm>
              <a:off x="4652670" y="1704727"/>
              <a:ext cx="956623" cy="1482133"/>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1" name="Shape 301"/>
            <p:cNvSpPr>
              <a:spLocks/>
            </p:cNvSpPr>
            <p:nvPr/>
          </p:nvSpPr>
          <p:spPr>
            <a:xfrm>
              <a:off x="4652670" y="1207516"/>
              <a:ext cx="960991" cy="921591"/>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2" name="Shape 302"/>
            <p:cNvSpPr>
              <a:spLocks/>
            </p:cNvSpPr>
            <p:nvPr/>
          </p:nvSpPr>
          <p:spPr>
            <a:xfrm>
              <a:off x="3303096" y="2130907"/>
              <a:ext cx="2179046" cy="1203773"/>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3" name="Shape 303"/>
            <p:cNvSpPr>
              <a:spLocks/>
            </p:cNvSpPr>
            <p:nvPr/>
          </p:nvSpPr>
          <p:spPr>
            <a:xfrm>
              <a:off x="3587215" y="1207516"/>
              <a:ext cx="1396052" cy="918124"/>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4" name="Shape 304"/>
            <p:cNvSpPr>
              <a:spLocks/>
            </p:cNvSpPr>
            <p:nvPr/>
          </p:nvSpPr>
          <p:spPr>
            <a:xfrm>
              <a:off x="3303096" y="1420605"/>
              <a:ext cx="1361438" cy="1914353"/>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5" name="Shape 305"/>
            <p:cNvSpPr>
              <a:spLocks/>
            </p:cNvSpPr>
            <p:nvPr/>
          </p:nvSpPr>
          <p:spPr>
            <a:xfrm>
              <a:off x="1669398" y="5185212"/>
              <a:ext cx="733851" cy="1582855"/>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6" name="Shape 306"/>
            <p:cNvSpPr>
              <a:spLocks/>
            </p:cNvSpPr>
            <p:nvPr/>
          </p:nvSpPr>
          <p:spPr>
            <a:xfrm>
              <a:off x="959097" y="5185212"/>
              <a:ext cx="1282815" cy="1373230"/>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7" name="Shape 307"/>
            <p:cNvSpPr>
              <a:spLocks/>
            </p:cNvSpPr>
            <p:nvPr/>
          </p:nvSpPr>
          <p:spPr>
            <a:xfrm>
              <a:off x="674975" y="6463757"/>
              <a:ext cx="1732302" cy="1694188"/>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8" name="Shape 308"/>
            <p:cNvSpPr>
              <a:spLocks/>
            </p:cNvSpPr>
            <p:nvPr/>
          </p:nvSpPr>
          <p:spPr>
            <a:xfrm>
              <a:off x="248793" y="6463757"/>
              <a:ext cx="1392550" cy="917500"/>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9" name="Shape 309"/>
            <p:cNvSpPr>
              <a:spLocks/>
            </p:cNvSpPr>
            <p:nvPr/>
          </p:nvSpPr>
          <p:spPr>
            <a:xfrm>
              <a:off x="319824" y="6463757"/>
              <a:ext cx="1372881" cy="1693214"/>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0" name="Shape 310"/>
            <p:cNvSpPr>
              <a:spLocks/>
            </p:cNvSpPr>
            <p:nvPr/>
          </p:nvSpPr>
          <p:spPr>
            <a:xfrm>
              <a:off x="5718127" y="10370425"/>
              <a:ext cx="786193" cy="436098"/>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1" name="Shape 311"/>
            <p:cNvSpPr>
              <a:spLocks/>
            </p:cNvSpPr>
            <p:nvPr/>
          </p:nvSpPr>
          <p:spPr>
            <a:xfrm>
              <a:off x="4439581" y="5114181"/>
              <a:ext cx="2296489" cy="1757653"/>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2" name="Shape 312"/>
            <p:cNvSpPr>
              <a:spLocks/>
            </p:cNvSpPr>
            <p:nvPr/>
          </p:nvSpPr>
          <p:spPr>
            <a:xfrm>
              <a:off x="35701" y="7316121"/>
              <a:ext cx="647769" cy="1295544"/>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3" name="Shape 313"/>
            <p:cNvSpPr>
              <a:spLocks/>
            </p:cNvSpPr>
            <p:nvPr/>
          </p:nvSpPr>
          <p:spPr>
            <a:xfrm>
              <a:off x="3942368" y="5469332"/>
              <a:ext cx="2778365" cy="1433300"/>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4" name="Shape 314"/>
            <p:cNvSpPr>
              <a:spLocks/>
            </p:cNvSpPr>
            <p:nvPr/>
          </p:nvSpPr>
          <p:spPr>
            <a:xfrm>
              <a:off x="2379702" y="5469332"/>
              <a:ext cx="2078433" cy="1436560"/>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5" name="Shape 315"/>
            <p:cNvSpPr>
              <a:spLocks/>
            </p:cNvSpPr>
            <p:nvPr/>
          </p:nvSpPr>
          <p:spPr>
            <a:xfrm>
              <a:off x="674975" y="8097452"/>
              <a:ext cx="1272196" cy="856044"/>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6" name="Shape 316"/>
            <p:cNvSpPr>
              <a:spLocks/>
            </p:cNvSpPr>
            <p:nvPr/>
          </p:nvSpPr>
          <p:spPr>
            <a:xfrm>
              <a:off x="35701" y="8097452"/>
              <a:ext cx="870953" cy="858331"/>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7" name="Shape 317"/>
            <p:cNvSpPr>
              <a:spLocks/>
            </p:cNvSpPr>
            <p:nvPr/>
          </p:nvSpPr>
          <p:spPr>
            <a:xfrm>
              <a:off x="35701" y="8594667"/>
              <a:ext cx="873660" cy="667160"/>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8" name="Shape 318"/>
            <p:cNvSpPr>
              <a:spLocks/>
            </p:cNvSpPr>
            <p:nvPr/>
          </p:nvSpPr>
          <p:spPr>
            <a:xfrm>
              <a:off x="3374125" y="9020847"/>
              <a:ext cx="1503983" cy="58426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9" name="Shape 319"/>
            <p:cNvSpPr>
              <a:spLocks/>
            </p:cNvSpPr>
            <p:nvPr/>
          </p:nvSpPr>
          <p:spPr>
            <a:xfrm>
              <a:off x="2237641" y="7742301"/>
              <a:ext cx="1196663" cy="1251150"/>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0" name="Shape 320"/>
            <p:cNvSpPr>
              <a:spLocks/>
            </p:cNvSpPr>
            <p:nvPr/>
          </p:nvSpPr>
          <p:spPr>
            <a:xfrm>
              <a:off x="1882488" y="8239514"/>
              <a:ext cx="1502633" cy="7924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1" name="Shape 321"/>
            <p:cNvSpPr>
              <a:spLocks/>
            </p:cNvSpPr>
            <p:nvPr/>
          </p:nvSpPr>
          <p:spPr>
            <a:xfrm>
              <a:off x="2450732" y="1420605"/>
              <a:ext cx="1200718" cy="1918722"/>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2" name="Shape 322"/>
            <p:cNvSpPr>
              <a:spLocks/>
            </p:cNvSpPr>
            <p:nvPr/>
          </p:nvSpPr>
          <p:spPr>
            <a:xfrm>
              <a:off x="2450732" y="781331"/>
              <a:ext cx="1198807" cy="2261663"/>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3" name="Shape 323"/>
            <p:cNvSpPr>
              <a:spLocks/>
            </p:cNvSpPr>
            <p:nvPr/>
          </p:nvSpPr>
          <p:spPr>
            <a:xfrm>
              <a:off x="2166611" y="3054303"/>
              <a:ext cx="1214732" cy="300146"/>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4" name="Shape 324"/>
            <p:cNvSpPr>
              <a:spLocks/>
            </p:cNvSpPr>
            <p:nvPr/>
          </p:nvSpPr>
          <p:spPr>
            <a:xfrm>
              <a:off x="532914" y="3054303"/>
              <a:ext cx="1910119" cy="299727"/>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5" name="Shape 325"/>
            <p:cNvSpPr>
              <a:spLocks/>
            </p:cNvSpPr>
            <p:nvPr/>
          </p:nvSpPr>
          <p:spPr>
            <a:xfrm>
              <a:off x="3942368" y="6889939"/>
              <a:ext cx="2796962" cy="661677"/>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6" name="Shape 326"/>
            <p:cNvSpPr>
              <a:spLocks/>
            </p:cNvSpPr>
            <p:nvPr/>
          </p:nvSpPr>
          <p:spPr>
            <a:xfrm>
              <a:off x="4865761" y="7529212"/>
              <a:ext cx="1703549" cy="1701887"/>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7" name="Shape 327"/>
            <p:cNvSpPr>
              <a:spLocks/>
            </p:cNvSpPr>
            <p:nvPr/>
          </p:nvSpPr>
          <p:spPr>
            <a:xfrm>
              <a:off x="3942368" y="6889939"/>
              <a:ext cx="3145450" cy="2326173"/>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8" name="Shape 328"/>
            <p:cNvSpPr>
              <a:spLocks/>
            </p:cNvSpPr>
            <p:nvPr/>
          </p:nvSpPr>
          <p:spPr>
            <a:xfrm>
              <a:off x="319824" y="6534787"/>
              <a:ext cx="678362" cy="850560"/>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9" name="Shape 329"/>
            <p:cNvSpPr>
              <a:spLocks/>
            </p:cNvSpPr>
            <p:nvPr/>
          </p:nvSpPr>
          <p:spPr>
            <a:xfrm>
              <a:off x="3516185" y="6889939"/>
              <a:ext cx="1346111" cy="2351701"/>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0" name="Shape 330"/>
            <p:cNvSpPr>
              <a:spLocks/>
            </p:cNvSpPr>
            <p:nvPr/>
          </p:nvSpPr>
          <p:spPr>
            <a:xfrm>
              <a:off x="3374125" y="7458180"/>
              <a:ext cx="1480820" cy="1748568"/>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1" name="Shape 331"/>
            <p:cNvSpPr>
              <a:spLocks/>
            </p:cNvSpPr>
            <p:nvPr/>
          </p:nvSpPr>
          <p:spPr>
            <a:xfrm>
              <a:off x="2379702" y="6747878"/>
              <a:ext cx="1591804" cy="743319"/>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2" name="Shape 332"/>
            <p:cNvSpPr>
              <a:spLocks/>
            </p:cNvSpPr>
            <p:nvPr/>
          </p:nvSpPr>
          <p:spPr>
            <a:xfrm>
              <a:off x="2663824" y="7458180"/>
              <a:ext cx="847371" cy="1560792"/>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3" name="Shape 333"/>
            <p:cNvSpPr>
              <a:spLocks/>
            </p:cNvSpPr>
            <p:nvPr/>
          </p:nvSpPr>
          <p:spPr>
            <a:xfrm>
              <a:off x="2379702" y="6747878"/>
              <a:ext cx="1171063" cy="1056648"/>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4" name="Shape 334"/>
            <p:cNvSpPr>
              <a:spLocks/>
            </p:cNvSpPr>
            <p:nvPr/>
          </p:nvSpPr>
          <p:spPr>
            <a:xfrm>
              <a:off x="3658246" y="710301"/>
              <a:ext cx="1399589" cy="721818"/>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5" name="Shape 335"/>
            <p:cNvSpPr>
              <a:spLocks/>
            </p:cNvSpPr>
            <p:nvPr/>
          </p:nvSpPr>
          <p:spPr>
            <a:xfrm>
              <a:off x="2734854" y="710301"/>
              <a:ext cx="1043535" cy="722927"/>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6" name="Shape 336"/>
            <p:cNvSpPr>
              <a:spLocks/>
            </p:cNvSpPr>
            <p:nvPr/>
          </p:nvSpPr>
          <p:spPr>
            <a:xfrm>
              <a:off x="5576065" y="1420605"/>
              <a:ext cx="1518970" cy="548547"/>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7" name="Shape 337"/>
            <p:cNvSpPr>
              <a:spLocks/>
            </p:cNvSpPr>
            <p:nvPr/>
          </p:nvSpPr>
          <p:spPr>
            <a:xfrm>
              <a:off x="5007823" y="1207516"/>
              <a:ext cx="1640353" cy="502278"/>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8" name="Shape 338"/>
            <p:cNvSpPr>
              <a:spLocks/>
            </p:cNvSpPr>
            <p:nvPr/>
          </p:nvSpPr>
          <p:spPr>
            <a:xfrm>
              <a:off x="5007823" y="71029"/>
              <a:ext cx="1622460" cy="1337090"/>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9" name="Shape 339"/>
            <p:cNvSpPr>
              <a:spLocks/>
            </p:cNvSpPr>
            <p:nvPr/>
          </p:nvSpPr>
          <p:spPr>
            <a:xfrm>
              <a:off x="3729276" y="71029"/>
              <a:ext cx="1297831" cy="116277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0" name="Shape 340"/>
            <p:cNvSpPr>
              <a:spLocks/>
            </p:cNvSpPr>
            <p:nvPr/>
          </p:nvSpPr>
          <p:spPr>
            <a:xfrm>
              <a:off x="3303096" y="9518059"/>
              <a:ext cx="138425"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1" name="Shape 341"/>
            <p:cNvSpPr>
              <a:spLocks/>
            </p:cNvSpPr>
            <p:nvPr/>
          </p:nvSpPr>
          <p:spPr>
            <a:xfrm>
              <a:off x="3303096" y="8949815"/>
              <a:ext cx="138369" cy="138475"/>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2" name="Shape 342"/>
            <p:cNvSpPr>
              <a:spLocks/>
            </p:cNvSpPr>
            <p:nvPr/>
          </p:nvSpPr>
          <p:spPr>
            <a:xfrm>
              <a:off x="4794732" y="9162907"/>
              <a:ext cx="138426"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3" name="Shape 343"/>
            <p:cNvSpPr>
              <a:spLocks/>
            </p:cNvSpPr>
            <p:nvPr/>
          </p:nvSpPr>
          <p:spPr>
            <a:xfrm>
              <a:off x="5506116" y="9519142"/>
              <a:ext cx="278324" cy="278326"/>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4" name="Shape 344"/>
            <p:cNvSpPr>
              <a:spLocks/>
            </p:cNvSpPr>
            <p:nvPr/>
          </p:nvSpPr>
          <p:spPr>
            <a:xfrm>
              <a:off x="5647095" y="10583512"/>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5" name="Shape 345"/>
            <p:cNvSpPr>
              <a:spLocks/>
            </p:cNvSpPr>
            <p:nvPr/>
          </p:nvSpPr>
          <p:spPr>
            <a:xfrm>
              <a:off x="2592792" y="7742301"/>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6" name="Shape 346"/>
            <p:cNvSpPr>
              <a:spLocks/>
            </p:cNvSpPr>
            <p:nvPr/>
          </p:nvSpPr>
          <p:spPr>
            <a:xfrm>
              <a:off x="3445155" y="7387150"/>
              <a:ext cx="138475" cy="138489"/>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7" name="Shape 347"/>
            <p:cNvSpPr>
              <a:spLocks/>
            </p:cNvSpPr>
            <p:nvPr/>
          </p:nvSpPr>
          <p:spPr>
            <a:xfrm>
              <a:off x="3790561" y="6738073"/>
              <a:ext cx="299924" cy="300146"/>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8" name="Shape 348"/>
            <p:cNvSpPr>
              <a:spLocks/>
            </p:cNvSpPr>
            <p:nvPr/>
          </p:nvSpPr>
          <p:spPr>
            <a:xfrm>
              <a:off x="2308671" y="6676849"/>
              <a:ext cx="138447" cy="138425"/>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9" name="Shape 349"/>
            <p:cNvSpPr>
              <a:spLocks/>
            </p:cNvSpPr>
            <p:nvPr/>
          </p:nvSpPr>
          <p:spPr>
            <a:xfrm>
              <a:off x="1499544" y="6293903"/>
              <a:ext cx="336074" cy="336074"/>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0" name="Shape 350"/>
            <p:cNvSpPr>
              <a:spLocks/>
            </p:cNvSpPr>
            <p:nvPr/>
          </p:nvSpPr>
          <p:spPr>
            <a:xfrm>
              <a:off x="888065" y="6463757"/>
              <a:ext cx="138454" cy="138426"/>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1" name="Shape 351"/>
            <p:cNvSpPr>
              <a:spLocks/>
            </p:cNvSpPr>
            <p:nvPr/>
          </p:nvSpPr>
          <p:spPr>
            <a:xfrm>
              <a:off x="319824" y="6534787"/>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2" name="Shape 352"/>
            <p:cNvSpPr>
              <a:spLocks/>
            </p:cNvSpPr>
            <p:nvPr/>
          </p:nvSpPr>
          <p:spPr>
            <a:xfrm>
              <a:off x="248793" y="7316121"/>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3" name="Shape 353"/>
            <p:cNvSpPr>
              <a:spLocks/>
            </p:cNvSpPr>
            <p:nvPr/>
          </p:nvSpPr>
          <p:spPr>
            <a:xfrm>
              <a:off x="603944" y="8026423"/>
              <a:ext cx="138418"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4" name="Shape 354"/>
            <p:cNvSpPr>
              <a:spLocks/>
            </p:cNvSpPr>
            <p:nvPr/>
          </p:nvSpPr>
          <p:spPr>
            <a:xfrm>
              <a:off x="-1" y="9127208"/>
              <a:ext cx="351893" cy="351890"/>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5" name="Shape 355"/>
            <p:cNvSpPr>
              <a:spLocks/>
            </p:cNvSpPr>
            <p:nvPr/>
          </p:nvSpPr>
          <p:spPr>
            <a:xfrm>
              <a:off x="817035" y="8878786"/>
              <a:ext cx="138453" cy="138426"/>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6" name="Shape 356"/>
            <p:cNvSpPr>
              <a:spLocks/>
            </p:cNvSpPr>
            <p:nvPr/>
          </p:nvSpPr>
          <p:spPr>
            <a:xfrm>
              <a:off x="1882488" y="8523637"/>
              <a:ext cx="138419" cy="138488"/>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7" name="Shape 357"/>
            <p:cNvSpPr>
              <a:spLocks/>
            </p:cNvSpPr>
            <p:nvPr/>
          </p:nvSpPr>
          <p:spPr>
            <a:xfrm>
              <a:off x="2166611" y="8168484"/>
              <a:ext cx="138427" cy="138475"/>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8" name="Shape 358"/>
            <p:cNvSpPr>
              <a:spLocks/>
            </p:cNvSpPr>
            <p:nvPr/>
          </p:nvSpPr>
          <p:spPr>
            <a:xfrm>
              <a:off x="35701" y="4972122"/>
              <a:ext cx="138426" cy="138411"/>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9" name="Shape 359"/>
            <p:cNvSpPr>
              <a:spLocks/>
            </p:cNvSpPr>
            <p:nvPr/>
          </p:nvSpPr>
          <p:spPr>
            <a:xfrm>
              <a:off x="532914" y="3267394"/>
              <a:ext cx="138433" cy="138426"/>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0" name="Shape 360"/>
            <p:cNvSpPr>
              <a:spLocks/>
            </p:cNvSpPr>
            <p:nvPr/>
          </p:nvSpPr>
          <p:spPr>
            <a:xfrm>
              <a:off x="817035" y="3409454"/>
              <a:ext cx="138418" cy="138426"/>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1" name="Shape 361"/>
            <p:cNvSpPr>
              <a:spLocks/>
            </p:cNvSpPr>
            <p:nvPr/>
          </p:nvSpPr>
          <p:spPr>
            <a:xfrm>
              <a:off x="1882488" y="3977696"/>
              <a:ext cx="138453" cy="138427"/>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2" name="Shape 362"/>
            <p:cNvSpPr>
              <a:spLocks/>
            </p:cNvSpPr>
            <p:nvPr/>
          </p:nvSpPr>
          <p:spPr>
            <a:xfrm>
              <a:off x="3018975" y="4616968"/>
              <a:ext cx="138425" cy="13842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3" name="Shape 363"/>
            <p:cNvSpPr>
              <a:spLocks/>
            </p:cNvSpPr>
            <p:nvPr/>
          </p:nvSpPr>
          <p:spPr>
            <a:xfrm>
              <a:off x="2166611" y="5114181"/>
              <a:ext cx="138447"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4" name="Shape 364"/>
            <p:cNvSpPr>
              <a:spLocks/>
            </p:cNvSpPr>
            <p:nvPr/>
          </p:nvSpPr>
          <p:spPr>
            <a:xfrm>
              <a:off x="4368551" y="5398302"/>
              <a:ext cx="138425" cy="138490"/>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5" name="Shape 365"/>
            <p:cNvSpPr>
              <a:spLocks/>
            </p:cNvSpPr>
            <p:nvPr/>
          </p:nvSpPr>
          <p:spPr>
            <a:xfrm>
              <a:off x="4297521" y="4972122"/>
              <a:ext cx="138474" cy="138411"/>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6" name="Shape 366"/>
            <p:cNvSpPr>
              <a:spLocks/>
            </p:cNvSpPr>
            <p:nvPr/>
          </p:nvSpPr>
          <p:spPr>
            <a:xfrm>
              <a:off x="4155459" y="4616968"/>
              <a:ext cx="138427" cy="138426"/>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7" name="Shape 367"/>
            <p:cNvSpPr>
              <a:spLocks/>
            </p:cNvSpPr>
            <p:nvPr/>
          </p:nvSpPr>
          <p:spPr>
            <a:xfrm>
              <a:off x="3162140" y="3197494"/>
              <a:ext cx="278324" cy="278225"/>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8" name="Shape 368"/>
            <p:cNvSpPr>
              <a:spLocks/>
            </p:cNvSpPr>
            <p:nvPr/>
          </p:nvSpPr>
          <p:spPr>
            <a:xfrm>
              <a:off x="2379702" y="291224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9" name="Shape 369"/>
            <p:cNvSpPr>
              <a:spLocks/>
            </p:cNvSpPr>
            <p:nvPr/>
          </p:nvSpPr>
          <p:spPr>
            <a:xfrm>
              <a:off x="3587215" y="1349576"/>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0" name="Shape 370"/>
            <p:cNvSpPr>
              <a:spLocks/>
            </p:cNvSpPr>
            <p:nvPr/>
          </p:nvSpPr>
          <p:spPr>
            <a:xfrm>
              <a:off x="4821057" y="1020748"/>
              <a:ext cx="369897" cy="36989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1" name="Shape 371"/>
            <p:cNvSpPr>
              <a:spLocks/>
            </p:cNvSpPr>
            <p:nvPr/>
          </p:nvSpPr>
          <p:spPr>
            <a:xfrm>
              <a:off x="5007823" y="0"/>
              <a:ext cx="138371" cy="138425"/>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2" name="Shape 372"/>
            <p:cNvSpPr>
              <a:spLocks/>
            </p:cNvSpPr>
            <p:nvPr/>
          </p:nvSpPr>
          <p:spPr>
            <a:xfrm>
              <a:off x="3729276" y="639272"/>
              <a:ext cx="138474"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3" name="Shape 373"/>
            <p:cNvSpPr>
              <a:spLocks/>
            </p:cNvSpPr>
            <p:nvPr/>
          </p:nvSpPr>
          <p:spPr>
            <a:xfrm>
              <a:off x="2663824" y="710301"/>
              <a:ext cx="138475" cy="138476"/>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4" name="Shape 374"/>
            <p:cNvSpPr>
              <a:spLocks/>
            </p:cNvSpPr>
            <p:nvPr/>
          </p:nvSpPr>
          <p:spPr>
            <a:xfrm>
              <a:off x="4581640" y="2059878"/>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5" name="Shape 375"/>
            <p:cNvSpPr>
              <a:spLocks/>
            </p:cNvSpPr>
            <p:nvPr/>
          </p:nvSpPr>
          <p:spPr>
            <a:xfrm>
              <a:off x="5434003" y="312533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6" name="Shape 376"/>
            <p:cNvSpPr>
              <a:spLocks/>
            </p:cNvSpPr>
            <p:nvPr/>
          </p:nvSpPr>
          <p:spPr>
            <a:xfrm>
              <a:off x="5718127" y="3196362"/>
              <a:ext cx="138475" cy="13842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7" name="Shape 377"/>
            <p:cNvSpPr>
              <a:spLocks/>
            </p:cNvSpPr>
            <p:nvPr/>
          </p:nvSpPr>
          <p:spPr>
            <a:xfrm>
              <a:off x="5505035" y="1633697"/>
              <a:ext cx="138475" cy="138411"/>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8" name="Shape 378"/>
            <p:cNvSpPr>
              <a:spLocks/>
            </p:cNvSpPr>
            <p:nvPr/>
          </p:nvSpPr>
          <p:spPr>
            <a:xfrm>
              <a:off x="5505035" y="7458180"/>
              <a:ext cx="138426" cy="138369"/>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9" name="Shape 379"/>
            <p:cNvSpPr>
              <a:spLocks/>
            </p:cNvSpPr>
            <p:nvPr/>
          </p:nvSpPr>
          <p:spPr>
            <a:xfrm>
              <a:off x="2095579" y="3196362"/>
              <a:ext cx="138419"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0" name="Shape 380"/>
            <p:cNvSpPr>
              <a:spLocks/>
            </p:cNvSpPr>
            <p:nvPr/>
          </p:nvSpPr>
          <p:spPr>
            <a:xfrm>
              <a:off x="5220912" y="5043151"/>
              <a:ext cx="138475" cy="138488"/>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
        <p:nvSpPr>
          <p:cNvPr id="241" name="Shape 466">
            <a:extLst>
              <a:ext uri="{FF2B5EF4-FFF2-40B4-BE49-F238E27FC236}">
                <a16:creationId xmlns="" xmlns:a16="http://schemas.microsoft.com/office/drawing/2014/main" id="{E194429D-DE8D-4E8C-9A8D-DF0843738CE9}"/>
              </a:ext>
            </a:extLst>
          </p:cNvPr>
          <p:cNvSpPr txBox="1">
            <a:spLocks/>
          </p:cNvSpPr>
          <p:nvPr/>
        </p:nvSpPr>
        <p:spPr>
          <a:xfrm>
            <a:off x="431541" y="475352"/>
            <a:ext cx="11324671" cy="11407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60000" lnSpcReduction="20000"/>
          </a:bodyPr>
          <a:lstStyle>
            <a:lvl1pPr marL="0" marR="0" indent="0" algn="l" defTabSz="542210" latinLnBrk="0">
              <a:lnSpc>
                <a:spcPct val="100000"/>
              </a:lnSpc>
              <a:spcBef>
                <a:spcPts val="0"/>
              </a:spcBef>
              <a:spcAft>
                <a:spcPts val="0"/>
              </a:spcAft>
              <a:buClrTx/>
              <a:buSzTx/>
              <a:buFontTx/>
              <a:buNone/>
              <a:tabLst/>
              <a:defRPr sz="6138" b="0" i="0" u="none" strike="noStrike" cap="none" spc="0" baseline="0">
                <a:ln>
                  <a:noFill/>
                </a:ln>
                <a:solidFill>
                  <a:srgbClr val="FFFFFF"/>
                </a:solidFill>
                <a:uFillTx/>
                <a:latin typeface="Avenir Book"/>
                <a:ea typeface="Avenir Book"/>
                <a:cs typeface="Avenir Book"/>
                <a:sym typeface="Avenir Book"/>
              </a:defRPr>
            </a:lvl1pPr>
            <a:lvl2pPr marL="0" marR="0" indent="1143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2pPr>
            <a:lvl3pPr marL="0" marR="0" indent="2286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3pPr>
            <a:lvl4pPr marL="0" marR="0" indent="3429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4pPr>
            <a:lvl5pPr marL="0" marR="0" indent="4572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5pPr>
            <a:lvl6pPr marL="0" marR="0" indent="5715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6pPr>
            <a:lvl7pPr marL="0" marR="0" indent="6858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7pPr>
            <a:lvl8pPr marL="0" marR="0" indent="8001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8pPr>
            <a:lvl9pPr marL="0" marR="0" indent="9144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9pPr>
          </a:lstStyle>
          <a:p>
            <a:pPr marL="0" marR="0" lvl="0" indent="0" algn="l" defTabSz="542210" eaLnBrk="1" fontAlgn="auto" latinLnBrk="0" hangingPunct="1">
              <a:lnSpc>
                <a:spcPct val="100000"/>
              </a:lnSpc>
              <a:spcBef>
                <a:spcPts val="0"/>
              </a:spcBef>
              <a:spcAft>
                <a:spcPts val="0"/>
              </a:spcAft>
              <a:buClrTx/>
              <a:buSzTx/>
              <a:buFontTx/>
              <a:buNone/>
              <a:tabLst/>
              <a:defRPr/>
            </a:pPr>
            <a:r>
              <a:rPr kumimoji="0" lang="en-CA" sz="6138" b="0" i="0" u="none" strike="noStrike" kern="0" cap="none" spc="0" normalizeH="0" baseline="0" noProof="0">
                <a:ln>
                  <a:noFill/>
                </a:ln>
                <a:solidFill>
                  <a:srgbClr val="FFFFFF"/>
                </a:solidFill>
                <a:effectLst/>
                <a:uLnTx/>
                <a:uFillTx/>
                <a:latin typeface="Avenir Book"/>
                <a:sym typeface="Avenir Book"/>
              </a:rPr>
              <a:t>Current Tools and Methodologies to Detect Anomalies are Failing</a:t>
            </a:r>
            <a:endParaRPr kumimoji="0" lang="en-CA" sz="6138" b="0" i="0" u="none" strike="noStrike" kern="0" cap="none" spc="0" normalizeH="0" baseline="0" noProof="0" dirty="0">
              <a:ln>
                <a:noFill/>
              </a:ln>
              <a:solidFill>
                <a:srgbClr val="FFFFFF"/>
              </a:solidFill>
              <a:effectLst/>
              <a:uLnTx/>
              <a:uFillTx/>
              <a:latin typeface="Avenir Book"/>
              <a:sym typeface="Avenir Book"/>
            </a:endParaRPr>
          </a:p>
        </p:txBody>
      </p:sp>
      <p:grpSp>
        <p:nvGrpSpPr>
          <p:cNvPr id="242" name="Group 492">
            <a:extLst>
              <a:ext uri="{FF2B5EF4-FFF2-40B4-BE49-F238E27FC236}">
                <a16:creationId xmlns="" xmlns:a16="http://schemas.microsoft.com/office/drawing/2014/main" id="{20553744-2749-4A08-83A6-91EEDDB11D95}"/>
              </a:ext>
            </a:extLst>
          </p:cNvPr>
          <p:cNvGrpSpPr/>
          <p:nvPr/>
        </p:nvGrpSpPr>
        <p:grpSpPr>
          <a:xfrm>
            <a:off x="2592916" y="2934180"/>
            <a:ext cx="4668062" cy="2470572"/>
            <a:chOff x="3689187" y="811796"/>
            <a:chExt cx="9336123" cy="4941142"/>
          </a:xfrm>
        </p:grpSpPr>
        <p:grpSp>
          <p:nvGrpSpPr>
            <p:cNvPr id="243" name="Group 477">
              <a:extLst>
                <a:ext uri="{FF2B5EF4-FFF2-40B4-BE49-F238E27FC236}">
                  <a16:creationId xmlns="" xmlns:a16="http://schemas.microsoft.com/office/drawing/2014/main" id="{A38B7051-0AB8-4F68-BD1B-915E7AF01727}"/>
                </a:ext>
              </a:extLst>
            </p:cNvPr>
            <p:cNvGrpSpPr/>
            <p:nvPr/>
          </p:nvGrpSpPr>
          <p:grpSpPr>
            <a:xfrm>
              <a:off x="3689187" y="811796"/>
              <a:ext cx="9336125" cy="439546"/>
              <a:chOff x="0" y="0"/>
              <a:chExt cx="9336123" cy="439544"/>
            </a:xfrm>
          </p:grpSpPr>
          <p:sp>
            <p:nvSpPr>
              <p:cNvPr id="258" name="Shape 467">
                <a:extLst>
                  <a:ext uri="{FF2B5EF4-FFF2-40B4-BE49-F238E27FC236}">
                    <a16:creationId xmlns="" xmlns:a16="http://schemas.microsoft.com/office/drawing/2014/main" id="{36CB2C4A-B60C-4536-B22C-F003A2E397CF}"/>
                  </a:ext>
                </a:extLst>
              </p:cNvPr>
              <p:cNvSpPr/>
              <p:nvPr/>
            </p:nvSpPr>
            <p:spPr>
              <a:xfrm>
                <a:off x="0" y="0"/>
                <a:ext cx="934236" cy="439545"/>
              </a:xfrm>
              <a:prstGeom prst="rect">
                <a:avLst/>
              </a:prstGeom>
              <a:solidFill>
                <a:srgbClr val="22E2BC"/>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59" name="Shape 468">
                <a:extLst>
                  <a:ext uri="{FF2B5EF4-FFF2-40B4-BE49-F238E27FC236}">
                    <a16:creationId xmlns="" xmlns:a16="http://schemas.microsoft.com/office/drawing/2014/main" id="{21830F9E-E819-4117-BFD8-E44A12402426}"/>
                  </a:ext>
                </a:extLst>
              </p:cNvPr>
              <p:cNvSpPr/>
              <p:nvPr/>
            </p:nvSpPr>
            <p:spPr>
              <a:xfrm>
                <a:off x="933543" y="0"/>
                <a:ext cx="934236" cy="439545"/>
              </a:xfrm>
              <a:prstGeom prst="rect">
                <a:avLst/>
              </a:prstGeom>
              <a:solidFill>
                <a:srgbClr val="22E2BC"/>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60" name="Shape 469">
                <a:extLst>
                  <a:ext uri="{FF2B5EF4-FFF2-40B4-BE49-F238E27FC236}">
                    <a16:creationId xmlns="" xmlns:a16="http://schemas.microsoft.com/office/drawing/2014/main" id="{4C7B8A28-CD0E-4B56-A26A-B546D856B5AE}"/>
                  </a:ext>
                </a:extLst>
              </p:cNvPr>
              <p:cNvSpPr/>
              <p:nvPr/>
            </p:nvSpPr>
            <p:spPr>
              <a:xfrm>
                <a:off x="1867086" y="0"/>
                <a:ext cx="934237" cy="439545"/>
              </a:xfrm>
              <a:prstGeom prst="rect">
                <a:avLst/>
              </a:prstGeom>
              <a:solidFill>
                <a:srgbClr val="22E2BC"/>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61" name="Shape 470">
                <a:extLst>
                  <a:ext uri="{FF2B5EF4-FFF2-40B4-BE49-F238E27FC236}">
                    <a16:creationId xmlns="" xmlns:a16="http://schemas.microsoft.com/office/drawing/2014/main" id="{AA6AA3F1-AF9D-4209-A9C9-E040303E1D54}"/>
                  </a:ext>
                </a:extLst>
              </p:cNvPr>
              <p:cNvSpPr/>
              <p:nvPr/>
            </p:nvSpPr>
            <p:spPr>
              <a:xfrm>
                <a:off x="2800630" y="0"/>
                <a:ext cx="934236" cy="439545"/>
              </a:xfrm>
              <a:prstGeom prst="rect">
                <a:avLst/>
              </a:prstGeom>
              <a:solidFill>
                <a:srgbClr val="22E2BC"/>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62" name="Shape 471">
                <a:extLst>
                  <a:ext uri="{FF2B5EF4-FFF2-40B4-BE49-F238E27FC236}">
                    <a16:creationId xmlns="" xmlns:a16="http://schemas.microsoft.com/office/drawing/2014/main" id="{46367834-108E-47DE-B621-0840AEDFE88D}"/>
                  </a:ext>
                </a:extLst>
              </p:cNvPr>
              <p:cNvSpPr/>
              <p:nvPr/>
            </p:nvSpPr>
            <p:spPr>
              <a:xfrm>
                <a:off x="3734173" y="0"/>
                <a:ext cx="934236"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63" name="Shape 472">
                <a:extLst>
                  <a:ext uri="{FF2B5EF4-FFF2-40B4-BE49-F238E27FC236}">
                    <a16:creationId xmlns="" xmlns:a16="http://schemas.microsoft.com/office/drawing/2014/main" id="{F66EEA5C-3F99-429E-98E4-547384CACEC4}"/>
                  </a:ext>
                </a:extLst>
              </p:cNvPr>
              <p:cNvSpPr/>
              <p:nvPr/>
            </p:nvSpPr>
            <p:spPr>
              <a:xfrm>
                <a:off x="4667717" y="0"/>
                <a:ext cx="934236"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64" name="Shape 473">
                <a:extLst>
                  <a:ext uri="{FF2B5EF4-FFF2-40B4-BE49-F238E27FC236}">
                    <a16:creationId xmlns="" xmlns:a16="http://schemas.microsoft.com/office/drawing/2014/main" id="{2E544F02-0964-4584-9C4E-34B78DBCDBA8}"/>
                  </a:ext>
                </a:extLst>
              </p:cNvPr>
              <p:cNvSpPr/>
              <p:nvPr/>
            </p:nvSpPr>
            <p:spPr>
              <a:xfrm>
                <a:off x="5601260" y="0"/>
                <a:ext cx="934236"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65" name="Shape 474">
                <a:extLst>
                  <a:ext uri="{FF2B5EF4-FFF2-40B4-BE49-F238E27FC236}">
                    <a16:creationId xmlns="" xmlns:a16="http://schemas.microsoft.com/office/drawing/2014/main" id="{1914ED79-B2C4-464B-8CE7-244630A26890}"/>
                  </a:ext>
                </a:extLst>
              </p:cNvPr>
              <p:cNvSpPr/>
              <p:nvPr/>
            </p:nvSpPr>
            <p:spPr>
              <a:xfrm>
                <a:off x="6534801" y="0"/>
                <a:ext cx="934237"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66" name="Shape 475">
                <a:extLst>
                  <a:ext uri="{FF2B5EF4-FFF2-40B4-BE49-F238E27FC236}">
                    <a16:creationId xmlns="" xmlns:a16="http://schemas.microsoft.com/office/drawing/2014/main" id="{2A6F5AAF-366E-4A9A-9A73-43D11CF421B0}"/>
                  </a:ext>
                </a:extLst>
              </p:cNvPr>
              <p:cNvSpPr/>
              <p:nvPr/>
            </p:nvSpPr>
            <p:spPr>
              <a:xfrm>
                <a:off x="7468344" y="0"/>
                <a:ext cx="934237"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67" name="Shape 476">
                <a:extLst>
                  <a:ext uri="{FF2B5EF4-FFF2-40B4-BE49-F238E27FC236}">
                    <a16:creationId xmlns="" xmlns:a16="http://schemas.microsoft.com/office/drawing/2014/main" id="{B471D850-6EE3-4F03-B98A-F01CC4312AB9}"/>
                  </a:ext>
                </a:extLst>
              </p:cNvPr>
              <p:cNvSpPr/>
              <p:nvPr/>
            </p:nvSpPr>
            <p:spPr>
              <a:xfrm>
                <a:off x="8401888" y="0"/>
                <a:ext cx="934236"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grpSp>
          <p:nvGrpSpPr>
            <p:cNvPr id="244" name="Group 488">
              <a:extLst>
                <a:ext uri="{FF2B5EF4-FFF2-40B4-BE49-F238E27FC236}">
                  <a16:creationId xmlns="" xmlns:a16="http://schemas.microsoft.com/office/drawing/2014/main" id="{100BDE3F-DCBE-4D39-BF77-ACC9AE5E864C}"/>
                </a:ext>
              </a:extLst>
            </p:cNvPr>
            <p:cNvGrpSpPr/>
            <p:nvPr/>
          </p:nvGrpSpPr>
          <p:grpSpPr>
            <a:xfrm>
              <a:off x="3689187" y="4139872"/>
              <a:ext cx="9336125" cy="439546"/>
              <a:chOff x="0" y="0"/>
              <a:chExt cx="9336123" cy="439544"/>
            </a:xfrm>
          </p:grpSpPr>
          <p:sp>
            <p:nvSpPr>
              <p:cNvPr id="248" name="Shape 478">
                <a:extLst>
                  <a:ext uri="{FF2B5EF4-FFF2-40B4-BE49-F238E27FC236}">
                    <a16:creationId xmlns="" xmlns:a16="http://schemas.microsoft.com/office/drawing/2014/main" id="{EB860BF2-6AF3-4018-94FE-DBB5BC21A034}"/>
                  </a:ext>
                </a:extLst>
              </p:cNvPr>
              <p:cNvSpPr/>
              <p:nvPr/>
            </p:nvSpPr>
            <p:spPr>
              <a:xfrm>
                <a:off x="0" y="0"/>
                <a:ext cx="934236" cy="439545"/>
              </a:xfrm>
              <a:prstGeom prst="rect">
                <a:avLst/>
              </a:prstGeom>
              <a:solidFill>
                <a:srgbClr val="04CFEB"/>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49" name="Shape 479">
                <a:extLst>
                  <a:ext uri="{FF2B5EF4-FFF2-40B4-BE49-F238E27FC236}">
                    <a16:creationId xmlns="" xmlns:a16="http://schemas.microsoft.com/office/drawing/2014/main" id="{2BEBE7C3-EA1B-4155-9627-04B910F6C2BD}"/>
                  </a:ext>
                </a:extLst>
              </p:cNvPr>
              <p:cNvSpPr/>
              <p:nvPr/>
            </p:nvSpPr>
            <p:spPr>
              <a:xfrm>
                <a:off x="933543" y="0"/>
                <a:ext cx="934236"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50" name="Shape 480">
                <a:extLst>
                  <a:ext uri="{FF2B5EF4-FFF2-40B4-BE49-F238E27FC236}">
                    <a16:creationId xmlns="" xmlns:a16="http://schemas.microsoft.com/office/drawing/2014/main" id="{459A35E2-57C7-425A-B73A-006C40A38976}"/>
                  </a:ext>
                </a:extLst>
              </p:cNvPr>
              <p:cNvSpPr/>
              <p:nvPr/>
            </p:nvSpPr>
            <p:spPr>
              <a:xfrm>
                <a:off x="1867086" y="0"/>
                <a:ext cx="934237"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51" name="Shape 481">
                <a:extLst>
                  <a:ext uri="{FF2B5EF4-FFF2-40B4-BE49-F238E27FC236}">
                    <a16:creationId xmlns="" xmlns:a16="http://schemas.microsoft.com/office/drawing/2014/main" id="{E2D7AAD3-6590-4CF8-B86F-9809874FF581}"/>
                  </a:ext>
                </a:extLst>
              </p:cNvPr>
              <p:cNvSpPr/>
              <p:nvPr/>
            </p:nvSpPr>
            <p:spPr>
              <a:xfrm>
                <a:off x="2800630" y="0"/>
                <a:ext cx="934236"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52" name="Shape 482">
                <a:extLst>
                  <a:ext uri="{FF2B5EF4-FFF2-40B4-BE49-F238E27FC236}">
                    <a16:creationId xmlns="" xmlns:a16="http://schemas.microsoft.com/office/drawing/2014/main" id="{1C694D7A-87EE-4539-A7AF-70F76D59151E}"/>
                  </a:ext>
                </a:extLst>
              </p:cNvPr>
              <p:cNvSpPr/>
              <p:nvPr/>
            </p:nvSpPr>
            <p:spPr>
              <a:xfrm>
                <a:off x="3734173" y="0"/>
                <a:ext cx="934236"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53" name="Shape 483">
                <a:extLst>
                  <a:ext uri="{FF2B5EF4-FFF2-40B4-BE49-F238E27FC236}">
                    <a16:creationId xmlns="" xmlns:a16="http://schemas.microsoft.com/office/drawing/2014/main" id="{AE0A2665-E4B7-4BE9-818E-786E0175F898}"/>
                  </a:ext>
                </a:extLst>
              </p:cNvPr>
              <p:cNvSpPr/>
              <p:nvPr/>
            </p:nvSpPr>
            <p:spPr>
              <a:xfrm>
                <a:off x="4667717" y="0"/>
                <a:ext cx="934236"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54" name="Shape 484">
                <a:extLst>
                  <a:ext uri="{FF2B5EF4-FFF2-40B4-BE49-F238E27FC236}">
                    <a16:creationId xmlns="" xmlns:a16="http://schemas.microsoft.com/office/drawing/2014/main" id="{4A444941-3DAE-452D-A754-F5D3B8E35C68}"/>
                  </a:ext>
                </a:extLst>
              </p:cNvPr>
              <p:cNvSpPr/>
              <p:nvPr/>
            </p:nvSpPr>
            <p:spPr>
              <a:xfrm>
                <a:off x="5601260" y="0"/>
                <a:ext cx="934236"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55" name="Shape 485">
                <a:extLst>
                  <a:ext uri="{FF2B5EF4-FFF2-40B4-BE49-F238E27FC236}">
                    <a16:creationId xmlns="" xmlns:a16="http://schemas.microsoft.com/office/drawing/2014/main" id="{4B288BA7-E566-4F5D-8571-9ED352954937}"/>
                  </a:ext>
                </a:extLst>
              </p:cNvPr>
              <p:cNvSpPr/>
              <p:nvPr/>
            </p:nvSpPr>
            <p:spPr>
              <a:xfrm>
                <a:off x="6534801" y="0"/>
                <a:ext cx="934237"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56" name="Shape 486">
                <a:extLst>
                  <a:ext uri="{FF2B5EF4-FFF2-40B4-BE49-F238E27FC236}">
                    <a16:creationId xmlns="" xmlns:a16="http://schemas.microsoft.com/office/drawing/2014/main" id="{81126643-5BF7-450F-94B0-D46988CBC15D}"/>
                  </a:ext>
                </a:extLst>
              </p:cNvPr>
              <p:cNvSpPr/>
              <p:nvPr/>
            </p:nvSpPr>
            <p:spPr>
              <a:xfrm>
                <a:off x="7468344" y="0"/>
                <a:ext cx="934237"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57" name="Shape 487">
                <a:extLst>
                  <a:ext uri="{FF2B5EF4-FFF2-40B4-BE49-F238E27FC236}">
                    <a16:creationId xmlns="" xmlns:a16="http://schemas.microsoft.com/office/drawing/2014/main" id="{B63F842C-7E18-442E-9F8B-C6A1DE837FFA}"/>
                  </a:ext>
                </a:extLst>
              </p:cNvPr>
              <p:cNvSpPr/>
              <p:nvPr/>
            </p:nvSpPr>
            <p:spPr>
              <a:xfrm>
                <a:off x="8401888" y="0"/>
                <a:ext cx="934236" cy="439545"/>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grpSp>
        <p:sp>
          <p:nvSpPr>
            <p:cNvPr id="245" name="Shape 489">
              <a:extLst>
                <a:ext uri="{FF2B5EF4-FFF2-40B4-BE49-F238E27FC236}">
                  <a16:creationId xmlns="" xmlns:a16="http://schemas.microsoft.com/office/drawing/2014/main" id="{2688DD06-C2EE-437B-90D2-C8E5870CAE6A}"/>
                </a:ext>
              </a:extLst>
            </p:cNvPr>
            <p:cNvSpPr/>
            <p:nvPr/>
          </p:nvSpPr>
          <p:spPr>
            <a:xfrm>
              <a:off x="3940464" y="4139872"/>
              <a:ext cx="695714" cy="439546"/>
            </a:xfrm>
            <a:prstGeom prst="rect">
              <a:avLst/>
            </a:prstGeom>
            <a:solidFill>
              <a:srgbClr val="CAF0FF"/>
            </a:solidFill>
            <a:ln w="38100" cap="flat">
              <a:solidFill>
                <a:srgbClr val="0365C0"/>
              </a:solidFill>
              <a:prstDash val="solid"/>
              <a:miter lim="400000"/>
            </a:ln>
            <a:effectLst/>
          </p:spPr>
          <p:txBody>
            <a:bodyPr wrap="square" lIns="19050" tIns="19050" rIns="19050" bIns="19050" numCol="1" anchor="ctr">
              <a:noAutofit/>
            </a:bodyPr>
            <a:lstStyle/>
            <a:p>
              <a:pPr marL="0" marR="0" lvl="0" indent="0" algn="ctr" defTabSz="2286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46" name="Shape 490">
              <a:extLst>
                <a:ext uri="{FF2B5EF4-FFF2-40B4-BE49-F238E27FC236}">
                  <a16:creationId xmlns="" xmlns:a16="http://schemas.microsoft.com/office/drawing/2014/main" id="{A7FB3A5E-0DA1-4BAB-9772-D596DE40B29D}"/>
                </a:ext>
              </a:extLst>
            </p:cNvPr>
            <p:cNvSpPr/>
            <p:nvPr/>
          </p:nvSpPr>
          <p:spPr>
            <a:xfrm>
              <a:off x="3729070" y="1257126"/>
              <a:ext cx="8742908" cy="12711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ctr">
              <a:normAutofit fontScale="92500"/>
            </a:bodyPr>
            <a:lstStyle>
              <a:lvl1pPr algn="l" defTabSz="764024">
                <a:defRPr sz="4743">
                  <a:solidFill>
                    <a:srgbClr val="FFFFFF"/>
                  </a:solidFill>
                  <a:latin typeface="Avenir Book"/>
                  <a:ea typeface="Avenir Book"/>
                  <a:cs typeface="Avenir Book"/>
                  <a:sym typeface="Avenir Book"/>
                </a:defRPr>
              </a:lvl1pPr>
            </a:lstStyle>
            <a:p>
              <a:pPr marL="0" marR="0" lvl="0" indent="0" algn="l" defTabSz="764024" eaLnBrk="1" fontAlgn="auto" latinLnBrk="0" hangingPunct="0">
                <a:lnSpc>
                  <a:spcPct val="100000"/>
                </a:lnSpc>
                <a:spcBef>
                  <a:spcPts val="0"/>
                </a:spcBef>
                <a:spcAft>
                  <a:spcPts val="0"/>
                </a:spcAft>
                <a:buClrTx/>
                <a:buSzTx/>
                <a:buFontTx/>
                <a:buNone/>
                <a:tabLst/>
                <a:defRPr/>
              </a:pPr>
              <a:r>
                <a:rPr kumimoji="0" sz="2372" b="0" i="0" u="none" strike="noStrike" kern="0" cap="none" spc="0" normalizeH="0" baseline="0" noProof="0">
                  <a:ln>
                    <a:noFill/>
                  </a:ln>
                  <a:solidFill>
                    <a:srgbClr val="FFFFFF"/>
                  </a:solidFill>
                  <a:effectLst/>
                  <a:uLnTx/>
                  <a:uFillTx/>
                  <a:latin typeface="Avenir Book"/>
                  <a:sym typeface="Avenir Book"/>
                </a:rPr>
                <a:t>Fraud caught by mistakes &amp; tips</a:t>
              </a:r>
            </a:p>
          </p:txBody>
        </p:sp>
        <p:sp>
          <p:nvSpPr>
            <p:cNvPr id="247" name="Shape 491">
              <a:extLst>
                <a:ext uri="{FF2B5EF4-FFF2-40B4-BE49-F238E27FC236}">
                  <a16:creationId xmlns="" xmlns:a16="http://schemas.microsoft.com/office/drawing/2014/main" id="{48032890-18B8-407E-9E09-3DDDC15046CB}"/>
                </a:ext>
              </a:extLst>
            </p:cNvPr>
            <p:cNvSpPr/>
            <p:nvPr/>
          </p:nvSpPr>
          <p:spPr>
            <a:xfrm>
              <a:off x="3729070" y="4618061"/>
              <a:ext cx="8543803" cy="11348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ctr">
              <a:normAutofit/>
            </a:bodyPr>
            <a:lstStyle>
              <a:lvl1pPr algn="l">
                <a:defRPr sz="4500">
                  <a:solidFill>
                    <a:srgbClr val="FFFFFF"/>
                  </a:solidFill>
                  <a:latin typeface="Avenir Book"/>
                  <a:ea typeface="Avenir Book"/>
                  <a:cs typeface="Avenir Book"/>
                  <a:sym typeface="Avenir Book"/>
                </a:defRPr>
              </a:lvl1pPr>
            </a:lstStyle>
            <a:p>
              <a:pPr marL="0" marR="0" lvl="0" indent="0" algn="l" defTabSz="410766" eaLnBrk="1" fontAlgn="auto" latinLnBrk="0" hangingPunct="0">
                <a:lnSpc>
                  <a:spcPct val="100000"/>
                </a:lnSpc>
                <a:spcBef>
                  <a:spcPts val="0"/>
                </a:spcBef>
                <a:spcAft>
                  <a:spcPts val="0"/>
                </a:spcAft>
                <a:buClrTx/>
                <a:buSzTx/>
                <a:buFontTx/>
                <a:buNone/>
                <a:tabLst/>
                <a:defRPr/>
              </a:pPr>
              <a:r>
                <a:rPr kumimoji="0" sz="2250" b="0" i="0" u="none" strike="noStrike" kern="0" cap="none" spc="0" normalizeH="0" baseline="0" noProof="0">
                  <a:ln>
                    <a:noFill/>
                  </a:ln>
                  <a:solidFill>
                    <a:srgbClr val="FFFFFF"/>
                  </a:solidFill>
                  <a:effectLst/>
                  <a:uLnTx/>
                  <a:uFillTx/>
                  <a:latin typeface="Avenir Book"/>
                  <a:sym typeface="Avenir Book"/>
                </a:rPr>
                <a:t>Fraud caught by analytics</a:t>
              </a:r>
            </a:p>
          </p:txBody>
        </p:sp>
      </p:grpSp>
      <p:sp>
        <p:nvSpPr>
          <p:cNvPr id="268" name="Shape 493">
            <a:extLst>
              <a:ext uri="{FF2B5EF4-FFF2-40B4-BE49-F238E27FC236}">
                <a16:creationId xmlns="" xmlns:a16="http://schemas.microsoft.com/office/drawing/2014/main" id="{F5E75325-D1D3-434A-9FBB-69235C88E9FE}"/>
              </a:ext>
            </a:extLst>
          </p:cNvPr>
          <p:cNvSpPr/>
          <p:nvPr/>
        </p:nvSpPr>
        <p:spPr>
          <a:xfrm>
            <a:off x="611768" y="2498183"/>
            <a:ext cx="1200032" cy="1200032"/>
          </a:xfrm>
          <a:prstGeom prst="ellipse">
            <a:avLst/>
          </a:prstGeom>
          <a:solidFill>
            <a:srgbClr val="FFFFFF">
              <a:alpha val="28000"/>
            </a:srgbClr>
          </a:solidFill>
          <a:ln w="25400">
            <a:solidFill>
              <a:srgbClr val="85888D">
                <a:alpha val="15788"/>
              </a:srgbClr>
            </a:solidFill>
            <a:miter lim="400000"/>
          </a:ln>
        </p:spPr>
        <p:txBody>
          <a:bodyPr lIns="35719" tIns="35719" rIns="35719" bIns="35719" anchor="ctr"/>
          <a:lstStyle/>
          <a:p>
            <a:pPr algn="ctr" defTabSz="410766" hangingPunct="0">
              <a:defRPr sz="3200"/>
            </a:pPr>
            <a:endParaRPr sz="1600" kern="0">
              <a:solidFill>
                <a:srgbClr val="000000"/>
              </a:solidFill>
              <a:latin typeface="Helvetica Light"/>
              <a:sym typeface="Helvetica Light"/>
            </a:endParaRPr>
          </a:p>
        </p:txBody>
      </p:sp>
      <p:sp>
        <p:nvSpPr>
          <p:cNvPr id="269" name="Shape 494">
            <a:extLst>
              <a:ext uri="{FF2B5EF4-FFF2-40B4-BE49-F238E27FC236}">
                <a16:creationId xmlns="" xmlns:a16="http://schemas.microsoft.com/office/drawing/2014/main" id="{9248E99D-1090-48F9-9AA3-6999511CFC06}"/>
              </a:ext>
            </a:extLst>
          </p:cNvPr>
          <p:cNvSpPr/>
          <p:nvPr/>
        </p:nvSpPr>
        <p:spPr>
          <a:xfrm>
            <a:off x="794027" y="2684208"/>
            <a:ext cx="835514" cy="891481"/>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normAutofit/>
          </a:bodyPr>
          <a:lstStyle>
            <a:lvl1pPr defTabSz="468272">
              <a:defRPr sz="5700">
                <a:solidFill>
                  <a:srgbClr val="FFFFFF"/>
                </a:solidFill>
                <a:latin typeface="Avenir Heavy"/>
                <a:ea typeface="Avenir Heavy"/>
                <a:cs typeface="Avenir Heavy"/>
                <a:sym typeface="Avenir Heavy"/>
              </a:defRPr>
            </a:lvl1pPr>
          </a:lstStyle>
          <a:p>
            <a:pPr marL="0" marR="0" lvl="0" indent="0" algn="ctr" defTabSz="468272" eaLnBrk="1" fontAlgn="auto" latinLnBrk="0" hangingPunct="0">
              <a:lnSpc>
                <a:spcPct val="100000"/>
              </a:lnSpc>
              <a:spcBef>
                <a:spcPts val="0"/>
              </a:spcBef>
              <a:spcAft>
                <a:spcPts val="0"/>
              </a:spcAft>
              <a:buClrTx/>
              <a:buSzTx/>
              <a:buFontTx/>
              <a:buNone/>
              <a:tabLst/>
              <a:defRPr/>
            </a:pPr>
            <a:r>
              <a:rPr kumimoji="0" sz="2850" b="0" i="0" u="none" strike="noStrike" kern="0" cap="none" spc="0" normalizeH="0" baseline="0" noProof="0" dirty="0">
                <a:ln>
                  <a:noFill/>
                </a:ln>
                <a:solidFill>
                  <a:srgbClr val="FFFFFF"/>
                </a:solidFill>
                <a:effectLst/>
                <a:uLnTx/>
                <a:uFillTx/>
                <a:latin typeface="Avenir Heavy"/>
                <a:sym typeface="Avenir Heavy"/>
              </a:rPr>
              <a:t>40%</a:t>
            </a:r>
          </a:p>
        </p:txBody>
      </p:sp>
      <p:sp>
        <p:nvSpPr>
          <p:cNvPr id="270" name="Shape 495">
            <a:extLst>
              <a:ext uri="{FF2B5EF4-FFF2-40B4-BE49-F238E27FC236}">
                <a16:creationId xmlns="" xmlns:a16="http://schemas.microsoft.com/office/drawing/2014/main" id="{DBED2028-B3D4-46E3-AC82-3C0E3AB61B5D}"/>
              </a:ext>
            </a:extLst>
          </p:cNvPr>
          <p:cNvSpPr/>
          <p:nvPr/>
        </p:nvSpPr>
        <p:spPr>
          <a:xfrm>
            <a:off x="611768" y="4104268"/>
            <a:ext cx="1200032" cy="1200032"/>
          </a:xfrm>
          <a:prstGeom prst="ellipse">
            <a:avLst/>
          </a:prstGeom>
          <a:solidFill>
            <a:srgbClr val="FFFFFF">
              <a:alpha val="29000"/>
            </a:srgbClr>
          </a:solidFill>
          <a:ln w="25400">
            <a:solidFill>
              <a:srgbClr val="85888D">
                <a:alpha val="15788"/>
              </a:srgbClr>
            </a:solidFill>
            <a:miter lim="400000"/>
          </a:ln>
        </p:spPr>
        <p:txBody>
          <a:bodyPr lIns="35719" tIns="35719" rIns="35719" bIns="35719" anchor="ctr"/>
          <a:lstStyle/>
          <a:p>
            <a:pPr algn="ctr" defTabSz="410766" hangingPunct="0">
              <a:defRPr sz="3200"/>
            </a:pPr>
            <a:endParaRPr sz="1600" kern="0">
              <a:solidFill>
                <a:srgbClr val="000000"/>
              </a:solidFill>
              <a:latin typeface="Helvetica Light"/>
              <a:sym typeface="Helvetica Light"/>
            </a:endParaRPr>
          </a:p>
        </p:txBody>
      </p:sp>
      <p:sp>
        <p:nvSpPr>
          <p:cNvPr id="271" name="Shape 496">
            <a:extLst>
              <a:ext uri="{FF2B5EF4-FFF2-40B4-BE49-F238E27FC236}">
                <a16:creationId xmlns="" xmlns:a16="http://schemas.microsoft.com/office/drawing/2014/main" id="{8C73340D-67E4-4FDB-B5AB-BC6076388C42}"/>
              </a:ext>
            </a:extLst>
          </p:cNvPr>
          <p:cNvSpPr/>
          <p:nvPr/>
        </p:nvSpPr>
        <p:spPr>
          <a:xfrm>
            <a:off x="899212" y="4408874"/>
            <a:ext cx="625145" cy="66702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normAutofit/>
          </a:bodyPr>
          <a:lstStyle>
            <a:lvl1pPr defTabSz="476488">
              <a:defRPr sz="5800">
                <a:solidFill>
                  <a:srgbClr val="FFFFFF"/>
                </a:solidFill>
                <a:latin typeface="Avenir Heavy"/>
                <a:ea typeface="Avenir Heavy"/>
                <a:cs typeface="Avenir Heavy"/>
                <a:sym typeface="Avenir Heavy"/>
              </a:defRPr>
            </a:lvl1pPr>
          </a:lstStyle>
          <a:p>
            <a:pPr marL="0" marR="0" lvl="0" indent="0" algn="ctr" defTabSz="476488" eaLnBrk="1" fontAlgn="auto" latinLnBrk="0" hangingPunct="0">
              <a:lnSpc>
                <a:spcPct val="100000"/>
              </a:lnSpc>
              <a:spcBef>
                <a:spcPts val="0"/>
              </a:spcBef>
              <a:spcAft>
                <a:spcPts val="0"/>
              </a:spcAft>
              <a:buClrTx/>
              <a:buSzTx/>
              <a:buFontTx/>
              <a:buNone/>
              <a:tabLst/>
              <a:defRPr/>
            </a:pPr>
            <a:r>
              <a:rPr kumimoji="0" sz="2900" b="0" i="0" u="none" strike="noStrike" kern="0" cap="none" spc="0" normalizeH="0" baseline="0" noProof="0">
                <a:ln>
                  <a:noFill/>
                </a:ln>
                <a:solidFill>
                  <a:srgbClr val="FFFFFF"/>
                </a:solidFill>
                <a:effectLst/>
                <a:uLnTx/>
                <a:uFillTx/>
                <a:latin typeface="Avenir Heavy"/>
                <a:sym typeface="Avenir Heavy"/>
              </a:rPr>
              <a:t>3%</a:t>
            </a:r>
          </a:p>
        </p:txBody>
      </p:sp>
      <p:sp>
        <p:nvSpPr>
          <p:cNvPr id="272" name="Shape 497">
            <a:extLst>
              <a:ext uri="{FF2B5EF4-FFF2-40B4-BE49-F238E27FC236}">
                <a16:creationId xmlns="" xmlns:a16="http://schemas.microsoft.com/office/drawing/2014/main" id="{51EADF0B-3B93-4D20-AAFE-D50453A7FA9D}"/>
              </a:ext>
            </a:extLst>
          </p:cNvPr>
          <p:cNvSpPr/>
          <p:nvPr/>
        </p:nvSpPr>
        <p:spPr>
          <a:xfrm>
            <a:off x="8811217" y="3444545"/>
            <a:ext cx="2299560" cy="534694"/>
          </a:xfrm>
          <a:prstGeom prst="rect">
            <a:avLst/>
          </a:prstGeom>
          <a:gradFill>
            <a:gsLst>
              <a:gs pos="1411">
                <a:srgbClr val="FFFFFF"/>
              </a:gs>
              <a:gs pos="19837">
                <a:srgbClr val="91F1DE"/>
              </a:gs>
              <a:gs pos="35097">
                <a:srgbClr val="22E2BC"/>
              </a:gs>
              <a:gs pos="58051">
                <a:srgbClr val="1A908F"/>
              </a:gs>
              <a:gs pos="88659">
                <a:srgbClr val="123E62"/>
              </a:gs>
            </a:gsLst>
            <a:lin ang="2415930"/>
          </a:gradFill>
          <a:ln w="12700">
            <a:miter lim="400000"/>
          </a:ln>
          <a:extLst>
            <a:ext uri="{C572A759-6A51-4108-AA02-DFA0A04FC94B}">
              <ma14:wrappingTextBoxFlag xmlns:ma14="http://schemas.microsoft.com/office/mac/drawingml/2011/main" val="1"/>
            </a:ext>
          </a:extLst>
        </p:spPr>
        <p:txBody>
          <a:bodyPr lIns="0" tIns="0" rIns="0" bIns="0" anchor="ctr"/>
          <a:lstStyle/>
          <a:p>
            <a:pPr algn="ctr" defTabSz="292100" hangingPunct="0">
              <a:defRPr sz="2500" cap="all">
                <a:solidFill>
                  <a:srgbClr val="FFFFFF"/>
                </a:solidFill>
                <a:latin typeface="Helvetica Neue Light"/>
                <a:ea typeface="Helvetica Neue Light"/>
                <a:cs typeface="Helvetica Neue Light"/>
                <a:sym typeface="Helvetica Neue Light"/>
              </a:defRPr>
            </a:pPr>
            <a:endParaRPr sz="1250" kern="0" cap="all">
              <a:solidFill>
                <a:srgbClr val="FFFFFF"/>
              </a:solidFill>
              <a:latin typeface="Helvetica Neue Light"/>
              <a:ea typeface="Helvetica Neue Light"/>
              <a:cs typeface="Helvetica Neue Light"/>
              <a:sym typeface="Helvetica Neue Light"/>
            </a:endParaRPr>
          </a:p>
          <a:p>
            <a:pPr algn="ctr" defTabSz="292100" hangingPunct="0">
              <a:defRPr sz="2500" cap="all">
                <a:solidFill>
                  <a:srgbClr val="FFFFFF"/>
                </a:solidFill>
                <a:latin typeface="Helvetica Neue Light"/>
                <a:ea typeface="Helvetica Neue Light"/>
                <a:cs typeface="Helvetica Neue Light"/>
                <a:sym typeface="Helvetica Neue Light"/>
              </a:defRPr>
            </a:pPr>
            <a:endParaRPr sz="1250" kern="0" cap="all">
              <a:solidFill>
                <a:srgbClr val="FFFFFF"/>
              </a:solidFill>
              <a:latin typeface="Helvetica Neue Light"/>
              <a:ea typeface="Helvetica Neue Light"/>
              <a:cs typeface="Helvetica Neue Light"/>
              <a:sym typeface="Helvetica Neue Light"/>
            </a:endParaRPr>
          </a:p>
        </p:txBody>
      </p:sp>
      <p:sp>
        <p:nvSpPr>
          <p:cNvPr id="273" name="Shape 498">
            <a:extLst>
              <a:ext uri="{FF2B5EF4-FFF2-40B4-BE49-F238E27FC236}">
                <a16:creationId xmlns="" xmlns:a16="http://schemas.microsoft.com/office/drawing/2014/main" id="{CE0846E8-3B1F-4312-BFC1-246CE2464D7A}"/>
              </a:ext>
            </a:extLst>
          </p:cNvPr>
          <p:cNvSpPr/>
          <p:nvPr/>
        </p:nvSpPr>
        <p:spPr>
          <a:xfrm>
            <a:off x="8850071" y="3378382"/>
            <a:ext cx="2221852" cy="66702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normAutofit/>
          </a:bodyPr>
          <a:lstStyle>
            <a:lvl1pPr defTabSz="336827">
              <a:defRPr sz="3813">
                <a:solidFill>
                  <a:srgbClr val="FFFFFF"/>
                </a:solidFill>
                <a:latin typeface="Avenir Heavy"/>
                <a:ea typeface="Avenir Heavy"/>
                <a:cs typeface="Avenir Heavy"/>
                <a:sym typeface="Avenir Heavy"/>
              </a:defRPr>
            </a:lvl1pPr>
          </a:lstStyle>
          <a:p>
            <a:pPr marL="0" marR="0" lvl="0" indent="0" algn="ctr" defTabSz="336827" eaLnBrk="1" fontAlgn="auto" latinLnBrk="0" hangingPunct="0">
              <a:lnSpc>
                <a:spcPct val="100000"/>
              </a:lnSpc>
              <a:spcBef>
                <a:spcPts val="0"/>
              </a:spcBef>
              <a:spcAft>
                <a:spcPts val="0"/>
              </a:spcAft>
              <a:buClrTx/>
              <a:buSzTx/>
              <a:buFontTx/>
              <a:buNone/>
              <a:tabLst/>
              <a:defRPr/>
            </a:pPr>
            <a:r>
              <a:rPr kumimoji="0" sz="1907" b="0" i="0" u="none" strike="noStrike" kern="0" cap="none" spc="0" normalizeH="0" baseline="0" noProof="0" dirty="0">
                <a:ln>
                  <a:noFill/>
                </a:ln>
                <a:solidFill>
                  <a:srgbClr val="FFFFFF"/>
                </a:solidFill>
                <a:effectLst/>
                <a:uLnTx/>
                <a:uFillTx/>
                <a:latin typeface="Avenir Heavy"/>
                <a:sym typeface="Avenir Heavy"/>
              </a:rPr>
              <a:t>MONTHS TO DETECT</a:t>
            </a:r>
          </a:p>
        </p:txBody>
      </p:sp>
      <p:sp>
        <p:nvSpPr>
          <p:cNvPr id="274" name="Shape 500">
            <a:extLst>
              <a:ext uri="{FF2B5EF4-FFF2-40B4-BE49-F238E27FC236}">
                <a16:creationId xmlns="" xmlns:a16="http://schemas.microsoft.com/office/drawing/2014/main" id="{C7A2E58A-F966-4AEF-9F24-911052BFE538}"/>
              </a:ext>
            </a:extLst>
          </p:cNvPr>
          <p:cNvSpPr/>
          <p:nvPr/>
        </p:nvSpPr>
        <p:spPr>
          <a:xfrm>
            <a:off x="8811217" y="2107489"/>
            <a:ext cx="2299560" cy="1339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FFFFFF"/>
          </a:solidFill>
          <a:ln w="12700">
            <a:miter lim="400000"/>
          </a:ln>
          <a:extLst>
            <a:ext uri="{C572A759-6A51-4108-AA02-DFA0A04FC94B}">
              <ma14:wrappingTextBoxFlag xmlns:ma14="http://schemas.microsoft.com/office/mac/drawingml/2011/main" val="1"/>
            </a:ext>
          </a:extLst>
        </p:spPr>
        <p:txBody>
          <a:bodyPr lIns="0" tIns="0" rIns="0" bIns="0" anchor="ctr"/>
          <a:lstStyle>
            <a:lvl1pPr defTabSz="457200">
              <a:lnSpc>
                <a:spcPct val="80000"/>
              </a:lnSpc>
              <a:spcBef>
                <a:spcPts val="5500"/>
              </a:spcBef>
              <a:defRPr sz="20000">
                <a:solidFill>
                  <a:srgbClr val="23BDA5"/>
                </a:solidFill>
                <a:latin typeface="Avenir Heavy"/>
                <a:ea typeface="Avenir Heavy"/>
                <a:cs typeface="Avenir Heavy"/>
                <a:sym typeface="Avenir Heavy"/>
              </a:defRPr>
            </a:lvl1pPr>
          </a:lstStyle>
          <a:p>
            <a:pPr marL="0" marR="0" lvl="0" indent="0" algn="ctr" defTabSz="457200" eaLnBrk="1" fontAlgn="auto" latinLnBrk="0" hangingPunct="0">
              <a:lnSpc>
                <a:spcPct val="80000"/>
              </a:lnSpc>
              <a:spcBef>
                <a:spcPts val="5500"/>
              </a:spcBef>
              <a:spcAft>
                <a:spcPts val="0"/>
              </a:spcAft>
              <a:buClrTx/>
              <a:buSzTx/>
              <a:buFontTx/>
              <a:buNone/>
              <a:tabLst/>
              <a:defRPr/>
            </a:pPr>
            <a:r>
              <a:rPr kumimoji="0" sz="6950" b="0" i="0" u="none" strike="noStrike" kern="0" cap="none" spc="0" normalizeH="0" baseline="0" noProof="0" dirty="0">
                <a:ln>
                  <a:noFill/>
                </a:ln>
                <a:solidFill>
                  <a:srgbClr val="23BDA5"/>
                </a:solidFill>
                <a:effectLst/>
                <a:uLnTx/>
                <a:uFillTx/>
                <a:latin typeface="Avenir Heavy"/>
                <a:sym typeface="Avenir Heavy"/>
              </a:rPr>
              <a:t>32</a:t>
            </a:r>
          </a:p>
        </p:txBody>
      </p:sp>
      <p:sp>
        <p:nvSpPr>
          <p:cNvPr id="275" name="Shape 497">
            <a:extLst>
              <a:ext uri="{FF2B5EF4-FFF2-40B4-BE49-F238E27FC236}">
                <a16:creationId xmlns="" xmlns:a16="http://schemas.microsoft.com/office/drawing/2014/main" id="{B5DBB032-E300-4592-AB1C-19B69C41852C}"/>
              </a:ext>
            </a:extLst>
          </p:cNvPr>
          <p:cNvSpPr/>
          <p:nvPr/>
        </p:nvSpPr>
        <p:spPr>
          <a:xfrm>
            <a:off x="8811217" y="5928401"/>
            <a:ext cx="2299560" cy="534694"/>
          </a:xfrm>
          <a:prstGeom prst="rect">
            <a:avLst/>
          </a:prstGeom>
          <a:gradFill>
            <a:gsLst>
              <a:gs pos="1411">
                <a:srgbClr val="FFFFFF"/>
              </a:gs>
              <a:gs pos="19837">
                <a:srgbClr val="91F1DE"/>
              </a:gs>
              <a:gs pos="35097">
                <a:srgbClr val="22E2BC"/>
              </a:gs>
              <a:gs pos="58051">
                <a:srgbClr val="1A908F"/>
              </a:gs>
              <a:gs pos="88659">
                <a:srgbClr val="123E62"/>
              </a:gs>
            </a:gsLst>
            <a:lin ang="2415930"/>
          </a:gradFill>
          <a:ln w="12700">
            <a:miter lim="400000"/>
          </a:ln>
          <a:extLst>
            <a:ext uri="{C572A759-6A51-4108-AA02-DFA0A04FC94B}">
              <ma14:wrappingTextBoxFlag xmlns:ma14="http://schemas.microsoft.com/office/mac/drawingml/2011/main" val="1"/>
            </a:ext>
          </a:extLst>
        </p:spPr>
        <p:txBody>
          <a:bodyPr lIns="0" tIns="0" rIns="0" bIns="0" anchor="ctr"/>
          <a:lstStyle/>
          <a:p>
            <a:pPr algn="ctr" defTabSz="292100" hangingPunct="0">
              <a:defRPr sz="2500" cap="all">
                <a:solidFill>
                  <a:srgbClr val="FFFFFF"/>
                </a:solidFill>
                <a:latin typeface="Helvetica Neue Light"/>
                <a:ea typeface="Helvetica Neue Light"/>
                <a:cs typeface="Helvetica Neue Light"/>
                <a:sym typeface="Helvetica Neue Light"/>
              </a:defRPr>
            </a:pPr>
            <a:endParaRPr sz="1250" kern="0" cap="all">
              <a:solidFill>
                <a:srgbClr val="FFFFFF"/>
              </a:solidFill>
              <a:latin typeface="Helvetica Neue Light"/>
              <a:ea typeface="Helvetica Neue Light"/>
              <a:cs typeface="Helvetica Neue Light"/>
              <a:sym typeface="Helvetica Neue Light"/>
            </a:endParaRPr>
          </a:p>
          <a:p>
            <a:pPr algn="ctr" defTabSz="292100" hangingPunct="0">
              <a:defRPr sz="2500" cap="all">
                <a:solidFill>
                  <a:srgbClr val="FFFFFF"/>
                </a:solidFill>
                <a:latin typeface="Helvetica Neue Light"/>
                <a:ea typeface="Helvetica Neue Light"/>
                <a:cs typeface="Helvetica Neue Light"/>
                <a:sym typeface="Helvetica Neue Light"/>
              </a:defRPr>
            </a:pPr>
            <a:endParaRPr sz="1250" kern="0" cap="all">
              <a:solidFill>
                <a:srgbClr val="FFFFFF"/>
              </a:solidFill>
              <a:latin typeface="Helvetica Neue Light"/>
              <a:ea typeface="Helvetica Neue Light"/>
              <a:cs typeface="Helvetica Neue Light"/>
              <a:sym typeface="Helvetica Neue Light"/>
            </a:endParaRPr>
          </a:p>
        </p:txBody>
      </p:sp>
      <p:sp>
        <p:nvSpPr>
          <p:cNvPr id="276" name="Shape 498">
            <a:extLst>
              <a:ext uri="{FF2B5EF4-FFF2-40B4-BE49-F238E27FC236}">
                <a16:creationId xmlns="" xmlns:a16="http://schemas.microsoft.com/office/drawing/2014/main" id="{C0820EB9-5E37-4F8D-835D-DDA02AD8CFD3}"/>
              </a:ext>
            </a:extLst>
          </p:cNvPr>
          <p:cNvSpPr/>
          <p:nvPr/>
        </p:nvSpPr>
        <p:spPr>
          <a:xfrm>
            <a:off x="8862249" y="5862239"/>
            <a:ext cx="2197497" cy="66702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normAutofit fontScale="92500"/>
          </a:bodyPr>
          <a:lstStyle>
            <a:lvl1pPr defTabSz="336827">
              <a:defRPr sz="3813">
                <a:solidFill>
                  <a:srgbClr val="FFFFFF"/>
                </a:solidFill>
                <a:latin typeface="Avenir Heavy"/>
                <a:ea typeface="Avenir Heavy"/>
                <a:cs typeface="Avenir Heavy"/>
                <a:sym typeface="Avenir Heavy"/>
              </a:defRPr>
            </a:lvl1pPr>
          </a:lstStyle>
          <a:p>
            <a:pPr marL="0" marR="0" lvl="0" indent="0" algn="ctr" defTabSz="336827"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venir Heavy"/>
                <a:sym typeface="Avenir Heavy"/>
              </a:rPr>
              <a:t>Surge in fraud incidents </a:t>
            </a:r>
          </a:p>
          <a:p>
            <a:pPr marL="0" marR="0" lvl="0" indent="0" algn="ctr" defTabSz="336827"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venir Heavy"/>
                <a:sym typeface="Avenir Heavy"/>
              </a:rPr>
              <a:t>the last 10 years</a:t>
            </a:r>
            <a:endParaRPr kumimoji="0" sz="1600" b="0" i="0" u="none" strike="noStrike" kern="0" cap="none" spc="0" normalizeH="0" baseline="0" noProof="0" dirty="0">
              <a:ln>
                <a:noFill/>
              </a:ln>
              <a:solidFill>
                <a:srgbClr val="FFFFFF"/>
              </a:solidFill>
              <a:effectLst/>
              <a:uLnTx/>
              <a:uFillTx/>
              <a:latin typeface="Avenir Heavy"/>
              <a:sym typeface="Avenir Heavy"/>
            </a:endParaRPr>
          </a:p>
        </p:txBody>
      </p:sp>
      <p:sp>
        <p:nvSpPr>
          <p:cNvPr id="277" name="Shape 500">
            <a:extLst>
              <a:ext uri="{FF2B5EF4-FFF2-40B4-BE49-F238E27FC236}">
                <a16:creationId xmlns="" xmlns:a16="http://schemas.microsoft.com/office/drawing/2014/main" id="{CD7D73E6-A303-459C-9FF9-48F26A6FBEFD}"/>
              </a:ext>
            </a:extLst>
          </p:cNvPr>
          <p:cNvSpPr/>
          <p:nvPr/>
        </p:nvSpPr>
        <p:spPr>
          <a:xfrm>
            <a:off x="8811217" y="4619618"/>
            <a:ext cx="2299560" cy="1339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rgbClr val="FFFFFF"/>
          </a:solidFill>
          <a:ln w="12700">
            <a:miter lim="400000"/>
          </a:ln>
          <a:extLst>
            <a:ext uri="{C572A759-6A51-4108-AA02-DFA0A04FC94B}">
              <ma14:wrappingTextBoxFlag xmlns:ma14="http://schemas.microsoft.com/office/mac/drawingml/2011/main" val="1"/>
            </a:ext>
          </a:extLst>
        </p:spPr>
        <p:txBody>
          <a:bodyPr lIns="0" tIns="0" rIns="0" bIns="0" anchor="ctr"/>
          <a:lstStyle>
            <a:lvl1pPr defTabSz="457200">
              <a:lnSpc>
                <a:spcPct val="80000"/>
              </a:lnSpc>
              <a:spcBef>
                <a:spcPts val="5500"/>
              </a:spcBef>
              <a:defRPr sz="20000">
                <a:solidFill>
                  <a:srgbClr val="23BDA5"/>
                </a:solidFill>
                <a:latin typeface="Avenir Heavy"/>
                <a:ea typeface="Avenir Heavy"/>
                <a:cs typeface="Avenir Heavy"/>
                <a:sym typeface="Avenir Heavy"/>
              </a:defRPr>
            </a:lvl1pPr>
          </a:lstStyle>
          <a:p>
            <a:pPr marL="0" marR="0" lvl="0" indent="0" algn="ctr" defTabSz="457200" eaLnBrk="1" fontAlgn="auto" latinLnBrk="0" hangingPunct="0">
              <a:lnSpc>
                <a:spcPct val="80000"/>
              </a:lnSpc>
              <a:spcBef>
                <a:spcPts val="5500"/>
              </a:spcBef>
              <a:spcAft>
                <a:spcPts val="0"/>
              </a:spcAft>
              <a:buClrTx/>
              <a:buSzTx/>
              <a:buFontTx/>
              <a:buNone/>
              <a:tabLst/>
              <a:defRPr/>
            </a:pPr>
            <a:r>
              <a:rPr kumimoji="0" lang="en-US" sz="6950" b="0" i="0" u="none" strike="noStrike" kern="0" cap="none" spc="0" normalizeH="0" baseline="0" noProof="0" dirty="0">
                <a:ln>
                  <a:noFill/>
                </a:ln>
                <a:solidFill>
                  <a:srgbClr val="23BDA5"/>
                </a:solidFill>
                <a:effectLst/>
                <a:uLnTx/>
                <a:uFillTx/>
                <a:latin typeface="Avenir Heavy"/>
                <a:sym typeface="Avenir Heavy"/>
              </a:rPr>
              <a:t>80</a:t>
            </a:r>
            <a:r>
              <a:rPr kumimoji="0" lang="en-US" sz="4850" b="0" i="0" u="none" strike="noStrike" kern="0" cap="none" spc="0" normalizeH="0" baseline="0" noProof="0" dirty="0">
                <a:ln>
                  <a:noFill/>
                </a:ln>
                <a:solidFill>
                  <a:srgbClr val="23BDA5"/>
                </a:solidFill>
                <a:effectLst/>
                <a:uLnTx/>
                <a:uFillTx/>
                <a:latin typeface="Avenir Heavy"/>
                <a:sym typeface="Avenir Heavy"/>
              </a:rPr>
              <a:t>%</a:t>
            </a:r>
            <a:endParaRPr kumimoji="0" sz="6950" b="0" i="0" u="none" strike="noStrike" kern="0" cap="none" spc="0" normalizeH="0" baseline="0" noProof="0" dirty="0">
              <a:ln>
                <a:noFill/>
              </a:ln>
              <a:solidFill>
                <a:srgbClr val="23BDA5"/>
              </a:solidFill>
              <a:effectLst/>
              <a:uLnTx/>
              <a:uFillTx/>
              <a:latin typeface="Avenir Heavy"/>
              <a:sym typeface="Avenir Heavy"/>
            </a:endParaRPr>
          </a:p>
        </p:txBody>
      </p:sp>
      <p:sp>
        <p:nvSpPr>
          <p:cNvPr id="278" name="Shape 499">
            <a:extLst>
              <a:ext uri="{FF2B5EF4-FFF2-40B4-BE49-F238E27FC236}">
                <a16:creationId xmlns="" xmlns:a16="http://schemas.microsoft.com/office/drawing/2014/main" id="{3B1DA29B-AA01-45A3-BDA0-8EB290292423}"/>
              </a:ext>
            </a:extLst>
          </p:cNvPr>
          <p:cNvSpPr/>
          <p:nvPr/>
        </p:nvSpPr>
        <p:spPr>
          <a:xfrm>
            <a:off x="192661" y="6360548"/>
            <a:ext cx="12028861" cy="295274"/>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spAutoFit/>
          </a:bodyPr>
          <a:lstStyle>
            <a:lvl1pPr algn="l">
              <a:defRPr sz="2900">
                <a:solidFill>
                  <a:srgbClr val="B5E4FE"/>
                </a:solidFill>
                <a:latin typeface="Avenir Book"/>
                <a:ea typeface="Avenir Book"/>
                <a:cs typeface="Avenir Book"/>
                <a:sym typeface="Avenir Book"/>
              </a:defRPr>
            </a:lvl1pPr>
          </a:lstStyle>
          <a:p>
            <a:pPr defTabSz="410766" hangingPunct="0"/>
            <a:r>
              <a:rPr sz="1450" kern="0"/>
              <a:t>Source: Association of Certified Fraud Examiners, International Institute of Auditors</a:t>
            </a:r>
          </a:p>
        </p:txBody>
      </p:sp>
    </p:spTree>
    <p:extLst>
      <p:ext uri="{BB962C8B-B14F-4D97-AF65-F5344CB8AC3E}">
        <p14:creationId xmlns:p14="http://schemas.microsoft.com/office/powerpoint/2010/main" val="2815481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78768" y="1052006"/>
            <a:ext cx="4294688" cy="5005953"/>
          </a:xfrm>
          <a:prstGeom prst="rect">
            <a:avLst/>
          </a:prstGeom>
        </p:spPr>
      </p:pic>
      <p:pic>
        <p:nvPicPr>
          <p:cNvPr id="6" name="Shape 87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852570" y="261592"/>
            <a:ext cx="3401593" cy="3119076"/>
          </a:xfrm>
          <a:prstGeom prst="rect">
            <a:avLst/>
          </a:prstGeom>
          <a:noFill/>
          <a:ln>
            <a:noFill/>
          </a:ln>
          <a:effectLst>
            <a:reflection stA="10000" endPos="10000" sy="-100000" algn="bl" rotWithShape="0"/>
          </a:effectLst>
        </p:spPr>
      </p:pic>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26112" y="3380668"/>
            <a:ext cx="4466350" cy="3118992"/>
          </a:xfrm>
          <a:prstGeom prst="rect">
            <a:avLst/>
          </a:prstGeom>
          <a:effectLst>
            <a:outerShdw blurRad="50800" dist="76200" dir="2700000" algn="tl" rotWithShape="0">
              <a:prstClr val="black">
                <a:alpha val="40000"/>
              </a:prstClr>
            </a:outerShdw>
          </a:effectLst>
        </p:spPr>
      </p:pic>
      <p:sp>
        <p:nvSpPr>
          <p:cNvPr id="5" name="Rectangle 4"/>
          <p:cNvSpPr/>
          <p:nvPr/>
        </p:nvSpPr>
        <p:spPr>
          <a:xfrm>
            <a:off x="5973288" y="728705"/>
            <a:ext cx="439387" cy="636712"/>
          </a:xfrm>
          <a:prstGeom prst="rect">
            <a:avLst/>
          </a:prstGeom>
          <a:solidFill>
            <a:srgbClr val="FFF2E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3200" b="0" i="0" u="none" strike="noStrike" cap="none" spc="0" normalizeH="0" baseline="0">
                <a:ln>
                  <a:noFill/>
                </a:ln>
                <a:effectLst/>
                <a:uFillTx/>
                <a:latin typeface="+mn-lt"/>
                <a:ea typeface="+mn-ea"/>
                <a:cs typeface="+mn-cs"/>
                <a:sym typeface="Helvetica Light"/>
              </a:rPr>
              <a:t>x</a:t>
            </a:r>
            <a:endParaRPr kumimoji="0" lang="en-US" sz="3200" b="0" i="0" u="none" strike="noStrike" cap="none" spc="0" normalizeH="0" baseline="0" dirty="0">
              <a:ln>
                <a:noFill/>
              </a:ln>
              <a:effectLst/>
              <a:uFillTx/>
              <a:latin typeface="+mn-lt"/>
              <a:ea typeface="+mn-ea"/>
              <a:cs typeface="+mn-cs"/>
              <a:sym typeface="Helvetica Light"/>
            </a:endParaRPr>
          </a:p>
        </p:txBody>
      </p:sp>
      <p:sp>
        <p:nvSpPr>
          <p:cNvPr id="7" name="Rectangle 6"/>
          <p:cNvSpPr/>
          <p:nvPr/>
        </p:nvSpPr>
        <p:spPr>
          <a:xfrm>
            <a:off x="5935686" y="800647"/>
            <a:ext cx="275363" cy="196881"/>
          </a:xfrm>
          <a:prstGeom prst="rect">
            <a:avLst/>
          </a:prstGeom>
          <a:solidFill>
            <a:srgbClr val="FFF2E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3141614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0"/>
            <a:ext cx="8171848" cy="6858000"/>
          </a:xfrm>
          <a:prstGeom prst="rect">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endParaRPr>
          </a:p>
        </p:txBody>
      </p:sp>
      <p:sp>
        <p:nvSpPr>
          <p:cNvPr id="3" name="TextBox 2"/>
          <p:cNvSpPr txBox="1"/>
          <p:nvPr/>
        </p:nvSpPr>
        <p:spPr>
          <a:xfrm>
            <a:off x="827772" y="2903725"/>
            <a:ext cx="9648071" cy="646331"/>
          </a:xfrm>
          <a:prstGeom prst="rect">
            <a:avLst/>
          </a:prstGeom>
          <a:noFill/>
        </p:spPr>
        <p:txBody>
          <a:bodyPr wrap="square" rtlCol="0">
            <a:spAutoFit/>
          </a:bodyPr>
          <a:lstStyle/>
          <a:p>
            <a:pPr>
              <a:defRPr/>
            </a:pPr>
            <a:r>
              <a:rPr lang="en-US" sz="3600" b="1" dirty="0">
                <a:solidFill>
                  <a:srgbClr val="102057"/>
                </a:solidFill>
                <a:latin typeface="Avenir Heavy"/>
                <a:ea typeface="Open Sans Semibold" charset="0"/>
                <a:cs typeface="Open Sans Semibold" charset="0"/>
              </a:rPr>
              <a:t>A Partnership</a:t>
            </a:r>
          </a:p>
        </p:txBody>
      </p:sp>
      <p:sp>
        <p:nvSpPr>
          <p:cNvPr id="6" name="TextBox 5"/>
          <p:cNvSpPr txBox="1"/>
          <p:nvPr/>
        </p:nvSpPr>
        <p:spPr>
          <a:xfrm>
            <a:off x="827772" y="3550056"/>
            <a:ext cx="10641985" cy="523220"/>
          </a:xfrm>
          <a:prstGeom prst="rect">
            <a:avLst/>
          </a:prstGeom>
          <a:noFill/>
        </p:spPr>
        <p:txBody>
          <a:bodyPr wrap="square" rtlCol="0">
            <a:spAutoFit/>
          </a:bodyPr>
          <a:lstStyle/>
          <a:p>
            <a:pPr>
              <a:defRPr/>
            </a:pPr>
            <a:r>
              <a:rPr lang="en-US" sz="2800" b="1" dirty="0">
                <a:solidFill>
                  <a:srgbClr val="323232">
                    <a:lumMod val="50000"/>
                    <a:lumOff val="50000"/>
                  </a:srgbClr>
                </a:solidFill>
                <a:latin typeface="Avenir Heavy"/>
                <a:ea typeface="Open Sans Semibold" charset="0"/>
                <a:cs typeface="Open Sans Semibold" charset="0"/>
              </a:rPr>
              <a:t>Between Humans &amp; AI</a:t>
            </a:r>
          </a:p>
        </p:txBody>
      </p:sp>
      <p:sp>
        <p:nvSpPr>
          <p:cNvPr id="8" name="Rectangle 7"/>
          <p:cNvSpPr/>
          <p:nvPr/>
        </p:nvSpPr>
        <p:spPr>
          <a:xfrm>
            <a:off x="0" y="5321508"/>
            <a:ext cx="12192000" cy="1536492"/>
          </a:xfrm>
          <a:prstGeom prst="rect">
            <a:avLst/>
          </a:prstGeom>
          <a:gradFill flip="none" rotWithShape="1">
            <a:gsLst>
              <a:gs pos="0">
                <a:schemeClr val="bg1"/>
              </a:gs>
              <a:gs pos="99000">
                <a:schemeClr val="tx1">
                  <a:lumMod val="25000"/>
                  <a:lumOff val="75000"/>
                  <a:alpha val="56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endParaRPr lang="en-US" dirty="0">
              <a:solidFill>
                <a:srgbClr val="FFFFFF"/>
              </a:solidFill>
              <a:latin typeface="Tw Cen MT"/>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25929" y="1338196"/>
            <a:ext cx="7691838" cy="4423719"/>
          </a:xfrm>
          <a:prstGeom prst="rect">
            <a:avLst/>
          </a:prstGeom>
        </p:spPr>
      </p:pic>
    </p:spTree>
    <p:extLst>
      <p:ext uri="{BB962C8B-B14F-4D97-AF65-F5344CB8AC3E}">
        <p14:creationId xmlns:p14="http://schemas.microsoft.com/office/powerpoint/2010/main" val="875323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102057"/>
            </a:gs>
            <a:gs pos="52000">
              <a:srgbClr val="1F58A0"/>
            </a:gs>
            <a:gs pos="100000">
              <a:srgbClr val="329FFC"/>
            </a:gs>
          </a:gsLst>
          <a:lin ang="13500000" scaled="1"/>
          <a:tileRect/>
        </a:gradFill>
        <a:effectLst/>
      </p:bgPr>
    </p:bg>
    <p:spTree>
      <p:nvGrpSpPr>
        <p:cNvPr id="1" name=""/>
        <p:cNvGrpSpPr/>
        <p:nvPr/>
      </p:nvGrpSpPr>
      <p:grpSpPr>
        <a:xfrm>
          <a:off x="0" y="0"/>
          <a:ext cx="0" cy="0"/>
          <a:chOff x="0" y="0"/>
          <a:chExt cx="0" cy="0"/>
        </a:xfrm>
      </p:grpSpPr>
      <p:grpSp>
        <p:nvGrpSpPr>
          <p:cNvPr id="17" name="Group 269"/>
          <p:cNvGrpSpPr/>
          <p:nvPr/>
        </p:nvGrpSpPr>
        <p:grpSpPr>
          <a:xfrm>
            <a:off x="289952" y="-49089"/>
            <a:ext cx="5151117" cy="7813643"/>
            <a:chOff x="0" y="0"/>
            <a:chExt cx="10302232" cy="15627283"/>
          </a:xfrm>
        </p:grpSpPr>
        <p:sp>
          <p:nvSpPr>
            <p:cNvPr id="18" name="Shape 158"/>
            <p:cNvSpPr>
              <a:spLocks/>
            </p:cNvSpPr>
            <p:nvPr/>
          </p:nvSpPr>
          <p:spPr>
            <a:xfrm>
              <a:off x="2824979" y="4724970"/>
              <a:ext cx="2026345" cy="1148939"/>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 name="Shape 159"/>
            <p:cNvSpPr>
              <a:spLocks/>
            </p:cNvSpPr>
            <p:nvPr/>
          </p:nvSpPr>
          <p:spPr>
            <a:xfrm>
              <a:off x="6317350" y="7292888"/>
              <a:ext cx="1323681" cy="596836"/>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 name="Shape 160"/>
            <p:cNvSpPr>
              <a:spLocks/>
            </p:cNvSpPr>
            <p:nvPr/>
          </p:nvSpPr>
          <p:spPr>
            <a:xfrm>
              <a:off x="1181512" y="4724970"/>
              <a:ext cx="1884206" cy="1147234"/>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 name="Shape 161"/>
            <p:cNvSpPr>
              <a:spLocks/>
            </p:cNvSpPr>
            <p:nvPr/>
          </p:nvSpPr>
          <p:spPr>
            <a:xfrm>
              <a:off x="51627" y="5033119"/>
              <a:ext cx="2747828" cy="2272608"/>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 name="Shape 162"/>
            <p:cNvSpPr>
              <a:spLocks/>
            </p:cNvSpPr>
            <p:nvPr/>
          </p:nvSpPr>
          <p:spPr>
            <a:xfrm>
              <a:off x="770645" y="4724970"/>
              <a:ext cx="2320557" cy="3750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 name="Shape 163"/>
            <p:cNvSpPr>
              <a:spLocks/>
            </p:cNvSpPr>
            <p:nvPr/>
          </p:nvSpPr>
          <p:spPr>
            <a:xfrm>
              <a:off x="3235847" y="7498322"/>
              <a:ext cx="3230566" cy="2272003"/>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4" name="Shape 164"/>
            <p:cNvSpPr>
              <a:spLocks/>
            </p:cNvSpPr>
            <p:nvPr/>
          </p:nvSpPr>
          <p:spPr>
            <a:xfrm>
              <a:off x="51627" y="5854852"/>
              <a:ext cx="3153980" cy="1680981"/>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 name="Shape 165"/>
            <p:cNvSpPr>
              <a:spLocks/>
            </p:cNvSpPr>
            <p:nvPr/>
          </p:nvSpPr>
          <p:spPr>
            <a:xfrm>
              <a:off x="51627" y="7292888"/>
              <a:ext cx="3148659" cy="2146822"/>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 name="Shape 166"/>
            <p:cNvSpPr>
              <a:spLocks/>
            </p:cNvSpPr>
            <p:nvPr/>
          </p:nvSpPr>
          <p:spPr>
            <a:xfrm>
              <a:off x="6009199" y="6779305"/>
              <a:ext cx="1648882" cy="721422"/>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167"/>
            <p:cNvSpPr>
              <a:spLocks/>
            </p:cNvSpPr>
            <p:nvPr/>
          </p:nvSpPr>
          <p:spPr>
            <a:xfrm>
              <a:off x="6009199" y="4519536"/>
              <a:ext cx="1881699" cy="2895123"/>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168"/>
            <p:cNvSpPr>
              <a:spLocks/>
            </p:cNvSpPr>
            <p:nvPr/>
          </p:nvSpPr>
          <p:spPr>
            <a:xfrm>
              <a:off x="4776598" y="4622251"/>
              <a:ext cx="3146399" cy="2187149"/>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169"/>
            <p:cNvSpPr>
              <a:spLocks/>
            </p:cNvSpPr>
            <p:nvPr/>
          </p:nvSpPr>
          <p:spPr>
            <a:xfrm>
              <a:off x="976079" y="9758089"/>
              <a:ext cx="2493039" cy="2187148"/>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170"/>
            <p:cNvSpPr>
              <a:spLocks/>
            </p:cNvSpPr>
            <p:nvPr/>
          </p:nvSpPr>
          <p:spPr>
            <a:xfrm>
              <a:off x="873362" y="11709704"/>
              <a:ext cx="2292874" cy="641282"/>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171"/>
            <p:cNvSpPr>
              <a:spLocks/>
            </p:cNvSpPr>
            <p:nvPr/>
          </p:nvSpPr>
          <p:spPr>
            <a:xfrm>
              <a:off x="8166250" y="13353175"/>
              <a:ext cx="1265605" cy="1334620"/>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172"/>
            <p:cNvSpPr>
              <a:spLocks/>
            </p:cNvSpPr>
            <p:nvPr/>
          </p:nvSpPr>
          <p:spPr>
            <a:xfrm>
              <a:off x="7036365" y="13250456"/>
              <a:ext cx="2498904" cy="634153"/>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3" name="Shape 173"/>
            <p:cNvSpPr>
              <a:spLocks/>
            </p:cNvSpPr>
            <p:nvPr/>
          </p:nvSpPr>
          <p:spPr>
            <a:xfrm>
              <a:off x="8063534" y="2465201"/>
              <a:ext cx="2171494" cy="222245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 name="Shape 174"/>
            <p:cNvSpPr>
              <a:spLocks/>
            </p:cNvSpPr>
            <p:nvPr/>
          </p:nvSpPr>
          <p:spPr>
            <a:xfrm>
              <a:off x="7652664" y="4622251"/>
              <a:ext cx="2649569" cy="2802648"/>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5" name="Shape 175"/>
            <p:cNvSpPr>
              <a:spLocks/>
            </p:cNvSpPr>
            <p:nvPr/>
          </p:nvSpPr>
          <p:spPr>
            <a:xfrm>
              <a:off x="7858098" y="2465201"/>
              <a:ext cx="508870" cy="2267093"/>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6" name="Shape 176"/>
            <p:cNvSpPr>
              <a:spLocks/>
            </p:cNvSpPr>
            <p:nvPr/>
          </p:nvSpPr>
          <p:spPr>
            <a:xfrm>
              <a:off x="7652664" y="4622251"/>
              <a:ext cx="778399" cy="2874766"/>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7" name="Shape 177"/>
            <p:cNvSpPr>
              <a:spLocks/>
            </p:cNvSpPr>
            <p:nvPr/>
          </p:nvSpPr>
          <p:spPr>
            <a:xfrm>
              <a:off x="4468448" y="6779305"/>
              <a:ext cx="1959846" cy="1144933"/>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8" name="Shape 178"/>
            <p:cNvSpPr>
              <a:spLocks/>
            </p:cNvSpPr>
            <p:nvPr/>
          </p:nvSpPr>
          <p:spPr>
            <a:xfrm>
              <a:off x="4468448" y="6779305"/>
              <a:ext cx="1906074" cy="585106"/>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9" name="Shape 179"/>
            <p:cNvSpPr>
              <a:spLocks/>
            </p:cNvSpPr>
            <p:nvPr/>
          </p:nvSpPr>
          <p:spPr>
            <a:xfrm>
              <a:off x="3133131" y="6779305"/>
              <a:ext cx="3256747" cy="1129988"/>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0" name="Shape 180"/>
            <p:cNvSpPr>
              <a:spLocks/>
            </p:cNvSpPr>
            <p:nvPr/>
          </p:nvSpPr>
          <p:spPr>
            <a:xfrm>
              <a:off x="4468448" y="4827686"/>
              <a:ext cx="1563021" cy="202263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1" name="Shape 181"/>
            <p:cNvSpPr>
              <a:spLocks/>
            </p:cNvSpPr>
            <p:nvPr/>
          </p:nvSpPr>
          <p:spPr>
            <a:xfrm>
              <a:off x="2824979" y="4827686"/>
              <a:ext cx="2013865" cy="2019730"/>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 name="Shape 182"/>
            <p:cNvSpPr>
              <a:spLocks/>
            </p:cNvSpPr>
            <p:nvPr/>
          </p:nvSpPr>
          <p:spPr>
            <a:xfrm>
              <a:off x="2824979" y="5854852"/>
              <a:ext cx="1728980" cy="1687103"/>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183"/>
            <p:cNvSpPr>
              <a:spLocks/>
            </p:cNvSpPr>
            <p:nvPr/>
          </p:nvSpPr>
          <p:spPr>
            <a:xfrm>
              <a:off x="3235847" y="9758089"/>
              <a:ext cx="712999" cy="2214831"/>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 name="Shape 184"/>
            <p:cNvSpPr>
              <a:spLocks/>
            </p:cNvSpPr>
            <p:nvPr/>
          </p:nvSpPr>
          <p:spPr>
            <a:xfrm>
              <a:off x="8166250" y="13866756"/>
              <a:ext cx="597145" cy="1487894"/>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 name="Shape 185"/>
            <p:cNvSpPr>
              <a:spLocks/>
            </p:cNvSpPr>
            <p:nvPr/>
          </p:nvSpPr>
          <p:spPr>
            <a:xfrm>
              <a:off x="7036365" y="13250456"/>
              <a:ext cx="1297601" cy="2110203"/>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186"/>
            <p:cNvSpPr>
              <a:spLocks/>
            </p:cNvSpPr>
            <p:nvPr/>
          </p:nvSpPr>
          <p:spPr>
            <a:xfrm>
              <a:off x="8268969" y="14791211"/>
              <a:ext cx="676288" cy="656125"/>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 name="Shape 187"/>
            <p:cNvSpPr>
              <a:spLocks/>
            </p:cNvSpPr>
            <p:nvPr/>
          </p:nvSpPr>
          <p:spPr>
            <a:xfrm>
              <a:off x="8268969" y="14585773"/>
              <a:ext cx="563444" cy="740784"/>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 name="Shape 188"/>
            <p:cNvSpPr>
              <a:spLocks/>
            </p:cNvSpPr>
            <p:nvPr/>
          </p:nvSpPr>
          <p:spPr>
            <a:xfrm>
              <a:off x="6728214" y="2465201"/>
              <a:ext cx="1383369" cy="2143309"/>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9" name="Shape 189"/>
            <p:cNvSpPr>
              <a:spLocks/>
            </p:cNvSpPr>
            <p:nvPr/>
          </p:nvSpPr>
          <p:spPr>
            <a:xfrm>
              <a:off x="6728214" y="1746186"/>
              <a:ext cx="1389686" cy="1332710"/>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0" name="Shape 190"/>
            <p:cNvSpPr>
              <a:spLocks/>
            </p:cNvSpPr>
            <p:nvPr/>
          </p:nvSpPr>
          <p:spPr>
            <a:xfrm>
              <a:off x="4776598" y="3081500"/>
              <a:ext cx="3151114" cy="1740772"/>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1" name="Shape 191"/>
            <p:cNvSpPr>
              <a:spLocks/>
            </p:cNvSpPr>
            <p:nvPr/>
          </p:nvSpPr>
          <p:spPr>
            <a:xfrm>
              <a:off x="5187463" y="1746186"/>
              <a:ext cx="2018826" cy="1327697"/>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2" name="Shape 192"/>
            <p:cNvSpPr>
              <a:spLocks/>
            </p:cNvSpPr>
            <p:nvPr/>
          </p:nvSpPr>
          <p:spPr>
            <a:xfrm>
              <a:off x="4776598" y="2054334"/>
              <a:ext cx="1968773" cy="2768340"/>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3" name="Shape 193"/>
            <p:cNvSpPr>
              <a:spLocks/>
            </p:cNvSpPr>
            <p:nvPr/>
          </p:nvSpPr>
          <p:spPr>
            <a:xfrm>
              <a:off x="2414113" y="7498322"/>
              <a:ext cx="1061218" cy="2288961"/>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4" name="Shape 194"/>
            <p:cNvSpPr>
              <a:spLocks/>
            </p:cNvSpPr>
            <p:nvPr/>
          </p:nvSpPr>
          <p:spPr>
            <a:xfrm>
              <a:off x="1386947" y="7498322"/>
              <a:ext cx="1855076" cy="1985824"/>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5" name="Shape 195"/>
            <p:cNvSpPr>
              <a:spLocks/>
            </p:cNvSpPr>
            <p:nvPr/>
          </p:nvSpPr>
          <p:spPr>
            <a:xfrm>
              <a:off x="976079" y="9347223"/>
              <a:ext cx="2505078" cy="2449959"/>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6" name="Shape 196"/>
            <p:cNvSpPr>
              <a:spLocks/>
            </p:cNvSpPr>
            <p:nvPr/>
          </p:nvSpPr>
          <p:spPr>
            <a:xfrm>
              <a:off x="359779" y="9347223"/>
              <a:ext cx="2013763" cy="1326793"/>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7" name="Shape 197"/>
            <p:cNvSpPr>
              <a:spLocks/>
            </p:cNvSpPr>
            <p:nvPr/>
          </p:nvSpPr>
          <p:spPr>
            <a:xfrm>
              <a:off x="462497" y="9347223"/>
              <a:ext cx="1985320" cy="2448552"/>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8" name="Shape 198"/>
            <p:cNvSpPr>
              <a:spLocks/>
            </p:cNvSpPr>
            <p:nvPr/>
          </p:nvSpPr>
          <p:spPr>
            <a:xfrm>
              <a:off x="8268969" y="14996644"/>
              <a:ext cx="1136911" cy="630640"/>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9" name="Shape 199"/>
            <p:cNvSpPr>
              <a:spLocks/>
            </p:cNvSpPr>
            <p:nvPr/>
          </p:nvSpPr>
          <p:spPr>
            <a:xfrm>
              <a:off x="6420067" y="7395604"/>
              <a:ext cx="3320945" cy="2541737"/>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0" name="Shape 200"/>
            <p:cNvSpPr>
              <a:spLocks/>
            </p:cNvSpPr>
            <p:nvPr/>
          </p:nvSpPr>
          <p:spPr>
            <a:xfrm>
              <a:off x="51627" y="10579823"/>
              <a:ext cx="936737" cy="1873483"/>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1" name="Shape 201"/>
            <p:cNvSpPr>
              <a:spLocks/>
            </p:cNvSpPr>
            <p:nvPr/>
          </p:nvSpPr>
          <p:spPr>
            <a:xfrm>
              <a:off x="5701048" y="7909186"/>
              <a:ext cx="4017787" cy="2072691"/>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2" name="Shape 202"/>
            <p:cNvSpPr>
              <a:spLocks/>
            </p:cNvSpPr>
            <p:nvPr/>
          </p:nvSpPr>
          <p:spPr>
            <a:xfrm>
              <a:off x="3441281" y="7909186"/>
              <a:ext cx="3005616" cy="2077406"/>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3" name="Shape 203"/>
            <p:cNvSpPr>
              <a:spLocks/>
            </p:cNvSpPr>
            <p:nvPr/>
          </p:nvSpPr>
          <p:spPr>
            <a:xfrm>
              <a:off x="976079" y="11709704"/>
              <a:ext cx="1839720" cy="1237923"/>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4" name="Shape 204"/>
            <p:cNvSpPr>
              <a:spLocks/>
            </p:cNvSpPr>
            <p:nvPr/>
          </p:nvSpPr>
          <p:spPr>
            <a:xfrm>
              <a:off x="51627" y="11709704"/>
              <a:ext cx="1259483" cy="1241230"/>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5" name="Shape 205"/>
            <p:cNvSpPr>
              <a:spLocks/>
            </p:cNvSpPr>
            <p:nvPr/>
          </p:nvSpPr>
          <p:spPr>
            <a:xfrm>
              <a:off x="51627" y="12428725"/>
              <a:ext cx="1263397" cy="964778"/>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6" name="Shape 206"/>
            <p:cNvSpPr>
              <a:spLocks/>
            </p:cNvSpPr>
            <p:nvPr/>
          </p:nvSpPr>
          <p:spPr>
            <a:xfrm>
              <a:off x="4879314" y="13045023"/>
              <a:ext cx="2174905" cy="84490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7" name="Shape 207"/>
            <p:cNvSpPr>
              <a:spLocks/>
            </p:cNvSpPr>
            <p:nvPr/>
          </p:nvSpPr>
          <p:spPr>
            <a:xfrm>
              <a:off x="3235847" y="11196122"/>
              <a:ext cx="1730490" cy="1809284"/>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8" name="Shape 208"/>
            <p:cNvSpPr>
              <a:spLocks/>
            </p:cNvSpPr>
            <p:nvPr/>
          </p:nvSpPr>
          <p:spPr>
            <a:xfrm>
              <a:off x="2722261" y="11915140"/>
              <a:ext cx="2172953" cy="11459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9" name="Shape 209"/>
            <p:cNvSpPr>
              <a:spLocks/>
            </p:cNvSpPr>
            <p:nvPr/>
          </p:nvSpPr>
          <p:spPr>
            <a:xfrm>
              <a:off x="3543997" y="2054334"/>
              <a:ext cx="1736356" cy="2774657"/>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0" name="Shape 210"/>
            <p:cNvSpPr>
              <a:spLocks/>
            </p:cNvSpPr>
            <p:nvPr/>
          </p:nvSpPr>
          <p:spPr>
            <a:xfrm>
              <a:off x="3543997" y="1129881"/>
              <a:ext cx="1733592" cy="3270584"/>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1" name="Shape 211"/>
            <p:cNvSpPr>
              <a:spLocks/>
            </p:cNvSpPr>
            <p:nvPr/>
          </p:nvSpPr>
          <p:spPr>
            <a:xfrm>
              <a:off x="3133131" y="4416819"/>
              <a:ext cx="1756621" cy="434041"/>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2" name="Shape 212"/>
            <p:cNvSpPr>
              <a:spLocks/>
            </p:cNvSpPr>
            <p:nvPr/>
          </p:nvSpPr>
          <p:spPr>
            <a:xfrm>
              <a:off x="770645" y="4416819"/>
              <a:ext cx="2762219" cy="433435"/>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3" name="Shape 213"/>
            <p:cNvSpPr>
              <a:spLocks/>
            </p:cNvSpPr>
            <p:nvPr/>
          </p:nvSpPr>
          <p:spPr>
            <a:xfrm>
              <a:off x="5701048" y="9963524"/>
              <a:ext cx="4044679" cy="956848"/>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4" name="Shape 214"/>
            <p:cNvSpPr>
              <a:spLocks/>
            </p:cNvSpPr>
            <p:nvPr/>
          </p:nvSpPr>
          <p:spPr>
            <a:xfrm>
              <a:off x="7036365" y="10887974"/>
              <a:ext cx="2463498" cy="2461094"/>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5" name="Shape 215"/>
            <p:cNvSpPr>
              <a:spLocks/>
            </p:cNvSpPr>
            <p:nvPr/>
          </p:nvSpPr>
          <p:spPr>
            <a:xfrm>
              <a:off x="5701048" y="9963524"/>
              <a:ext cx="4548626" cy="3363871"/>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6" name="Shape 216"/>
            <p:cNvSpPr>
              <a:spLocks/>
            </p:cNvSpPr>
            <p:nvPr/>
          </p:nvSpPr>
          <p:spPr>
            <a:xfrm>
              <a:off x="462497" y="9449938"/>
              <a:ext cx="980977" cy="1229993"/>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7" name="Shape 217"/>
            <p:cNvSpPr>
              <a:spLocks/>
            </p:cNvSpPr>
            <p:nvPr/>
          </p:nvSpPr>
          <p:spPr>
            <a:xfrm>
              <a:off x="5084746" y="9963524"/>
              <a:ext cx="1946607" cy="3400787"/>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8" name="Shape 218"/>
            <p:cNvSpPr>
              <a:spLocks/>
            </p:cNvSpPr>
            <p:nvPr/>
          </p:nvSpPr>
          <p:spPr>
            <a:xfrm>
              <a:off x="4879314" y="10785255"/>
              <a:ext cx="2141409" cy="2528600"/>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9" name="Shape 219"/>
            <p:cNvSpPr>
              <a:spLocks/>
            </p:cNvSpPr>
            <p:nvPr/>
          </p:nvSpPr>
          <p:spPr>
            <a:xfrm>
              <a:off x="3441281" y="9758089"/>
              <a:ext cx="2301904" cy="1074911"/>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0" name="Shape 220"/>
            <p:cNvSpPr>
              <a:spLocks/>
            </p:cNvSpPr>
            <p:nvPr/>
          </p:nvSpPr>
          <p:spPr>
            <a:xfrm>
              <a:off x="3852149" y="10785255"/>
              <a:ext cx="1225380" cy="2257058"/>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1" name="Shape 221"/>
            <p:cNvSpPr>
              <a:spLocks/>
            </p:cNvSpPr>
            <p:nvPr/>
          </p:nvSpPr>
          <p:spPr>
            <a:xfrm>
              <a:off x="3441281" y="9758089"/>
              <a:ext cx="1693471" cy="1528015"/>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2" name="Shape 222"/>
            <p:cNvSpPr>
              <a:spLocks/>
            </p:cNvSpPr>
            <p:nvPr/>
          </p:nvSpPr>
          <p:spPr>
            <a:xfrm>
              <a:off x="5290180" y="1027165"/>
              <a:ext cx="2023942" cy="1043819"/>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3" name="Shape 223"/>
            <p:cNvSpPr>
              <a:spLocks/>
            </p:cNvSpPr>
            <p:nvPr/>
          </p:nvSpPr>
          <p:spPr>
            <a:xfrm>
              <a:off x="3954865" y="1027165"/>
              <a:ext cx="1509054" cy="1045422"/>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4" name="Shape 224"/>
            <p:cNvSpPr>
              <a:spLocks/>
            </p:cNvSpPr>
            <p:nvPr/>
          </p:nvSpPr>
          <p:spPr>
            <a:xfrm>
              <a:off x="8063534" y="2054334"/>
              <a:ext cx="2196577" cy="793251"/>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5" name="Shape 225"/>
            <p:cNvSpPr>
              <a:spLocks/>
            </p:cNvSpPr>
            <p:nvPr/>
          </p:nvSpPr>
          <p:spPr>
            <a:xfrm>
              <a:off x="7241799" y="1746186"/>
              <a:ext cx="2372111" cy="726342"/>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6" name="Shape 226"/>
            <p:cNvSpPr>
              <a:spLocks/>
            </p:cNvSpPr>
            <p:nvPr/>
          </p:nvSpPr>
          <p:spPr>
            <a:xfrm>
              <a:off x="7241799" y="102716"/>
              <a:ext cx="2346236" cy="1933561"/>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7" name="Shape 227"/>
            <p:cNvSpPr>
              <a:spLocks/>
            </p:cNvSpPr>
            <p:nvPr/>
          </p:nvSpPr>
          <p:spPr>
            <a:xfrm>
              <a:off x="5392897" y="102716"/>
              <a:ext cx="1876789" cy="168148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8" name="Shape 228"/>
            <p:cNvSpPr>
              <a:spLocks/>
            </p:cNvSpPr>
            <p:nvPr/>
          </p:nvSpPr>
          <p:spPr>
            <a:xfrm>
              <a:off x="4776598" y="13764040"/>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9" name="Shape 229"/>
            <p:cNvSpPr>
              <a:spLocks/>
            </p:cNvSpPr>
            <p:nvPr/>
          </p:nvSpPr>
          <p:spPr>
            <a:xfrm>
              <a:off x="4776598" y="12942305"/>
              <a:ext cx="200095" cy="200248"/>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0" name="Shape 230"/>
            <p:cNvSpPr>
              <a:spLocks/>
            </p:cNvSpPr>
            <p:nvPr/>
          </p:nvSpPr>
          <p:spPr>
            <a:xfrm>
              <a:off x="6933649" y="13250456"/>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1" name="Shape 231"/>
            <p:cNvSpPr>
              <a:spLocks/>
            </p:cNvSpPr>
            <p:nvPr/>
          </p:nvSpPr>
          <p:spPr>
            <a:xfrm>
              <a:off x="7962380" y="13765606"/>
              <a:ext cx="402483" cy="40248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2" name="Shape 232"/>
            <p:cNvSpPr>
              <a:spLocks/>
            </p:cNvSpPr>
            <p:nvPr/>
          </p:nvSpPr>
          <p:spPr>
            <a:xfrm>
              <a:off x="8166250" y="15304789"/>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3" name="Shape 233"/>
            <p:cNvSpPr>
              <a:spLocks/>
            </p:cNvSpPr>
            <p:nvPr/>
          </p:nvSpPr>
          <p:spPr>
            <a:xfrm>
              <a:off x="3749430" y="11196122"/>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4" name="Shape 234"/>
            <p:cNvSpPr>
              <a:spLocks/>
            </p:cNvSpPr>
            <p:nvPr/>
          </p:nvSpPr>
          <p:spPr>
            <a:xfrm>
              <a:off x="4982030" y="10682539"/>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5" name="Shape 235"/>
            <p:cNvSpPr>
              <a:spLocks/>
            </p:cNvSpPr>
            <p:nvPr/>
          </p:nvSpPr>
          <p:spPr>
            <a:xfrm>
              <a:off x="5481521" y="9743909"/>
              <a:ext cx="433718" cy="434041"/>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6" name="Shape 236"/>
            <p:cNvSpPr>
              <a:spLocks/>
            </p:cNvSpPr>
            <p:nvPr/>
          </p:nvSpPr>
          <p:spPr>
            <a:xfrm>
              <a:off x="3338563" y="965537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7" name="Shape 237"/>
            <p:cNvSpPr>
              <a:spLocks/>
            </p:cNvSpPr>
            <p:nvPr/>
          </p:nvSpPr>
          <p:spPr>
            <a:xfrm>
              <a:off x="2168487" y="9101597"/>
              <a:ext cx="485995" cy="485995"/>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8" name="Shape 238"/>
            <p:cNvSpPr>
              <a:spLocks/>
            </p:cNvSpPr>
            <p:nvPr/>
          </p:nvSpPr>
          <p:spPr>
            <a:xfrm>
              <a:off x="1284228" y="9347223"/>
              <a:ext cx="200218" cy="200177"/>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9" name="Shape 239"/>
            <p:cNvSpPr>
              <a:spLocks/>
            </p:cNvSpPr>
            <p:nvPr/>
          </p:nvSpPr>
          <p:spPr>
            <a:xfrm>
              <a:off x="462497" y="9449938"/>
              <a:ext cx="200178" cy="200198"/>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0" name="Shape 240"/>
            <p:cNvSpPr>
              <a:spLocks/>
            </p:cNvSpPr>
            <p:nvPr/>
          </p:nvSpPr>
          <p:spPr>
            <a:xfrm>
              <a:off x="359779" y="10579823"/>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1" name="Shape 241"/>
            <p:cNvSpPr>
              <a:spLocks/>
            </p:cNvSpPr>
            <p:nvPr/>
          </p:nvSpPr>
          <p:spPr>
            <a:xfrm>
              <a:off x="873362" y="11606989"/>
              <a:ext cx="200166"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2" name="Shape 242"/>
            <p:cNvSpPr>
              <a:spLocks/>
            </p:cNvSpPr>
            <p:nvPr/>
          </p:nvSpPr>
          <p:spPr>
            <a:xfrm>
              <a:off x="-1" y="13198831"/>
              <a:ext cx="508870" cy="508868"/>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3" name="Shape 243"/>
            <p:cNvSpPr>
              <a:spLocks/>
            </p:cNvSpPr>
            <p:nvPr/>
          </p:nvSpPr>
          <p:spPr>
            <a:xfrm>
              <a:off x="1181512" y="12839590"/>
              <a:ext cx="200217" cy="200177"/>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4" name="Shape 244"/>
            <p:cNvSpPr>
              <a:spLocks/>
            </p:cNvSpPr>
            <p:nvPr/>
          </p:nvSpPr>
          <p:spPr>
            <a:xfrm>
              <a:off x="2722261" y="12326009"/>
              <a:ext cx="200167" cy="200267"/>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5" name="Shape 245"/>
            <p:cNvSpPr>
              <a:spLocks/>
            </p:cNvSpPr>
            <p:nvPr/>
          </p:nvSpPr>
          <p:spPr>
            <a:xfrm>
              <a:off x="3133131" y="11812423"/>
              <a:ext cx="200178" cy="200249"/>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6" name="Shape 246"/>
            <p:cNvSpPr>
              <a:spLocks/>
            </p:cNvSpPr>
            <p:nvPr/>
          </p:nvSpPr>
          <p:spPr>
            <a:xfrm>
              <a:off x="51627" y="7190172"/>
              <a:ext cx="200177" cy="200156"/>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7" name="Shape 247"/>
            <p:cNvSpPr>
              <a:spLocks/>
            </p:cNvSpPr>
            <p:nvPr/>
          </p:nvSpPr>
          <p:spPr>
            <a:xfrm>
              <a:off x="770645" y="4724970"/>
              <a:ext cx="200188" cy="200177"/>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8" name="Shape 248"/>
            <p:cNvSpPr>
              <a:spLocks/>
            </p:cNvSpPr>
            <p:nvPr/>
          </p:nvSpPr>
          <p:spPr>
            <a:xfrm>
              <a:off x="1181512" y="4930402"/>
              <a:ext cx="200166" cy="200177"/>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9" name="Shape 249"/>
            <p:cNvSpPr>
              <a:spLocks/>
            </p:cNvSpPr>
            <p:nvPr/>
          </p:nvSpPr>
          <p:spPr>
            <a:xfrm>
              <a:off x="2722261" y="5752136"/>
              <a:ext cx="200217" cy="200179"/>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0" name="Shape 250"/>
            <p:cNvSpPr>
              <a:spLocks/>
            </p:cNvSpPr>
            <p:nvPr/>
          </p:nvSpPr>
          <p:spPr>
            <a:xfrm>
              <a:off x="4365731" y="6676586"/>
              <a:ext cx="200177" cy="20017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1" name="Shape 251"/>
            <p:cNvSpPr>
              <a:spLocks/>
            </p:cNvSpPr>
            <p:nvPr/>
          </p:nvSpPr>
          <p:spPr>
            <a:xfrm>
              <a:off x="3133131" y="739560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2" name="Shape 252"/>
            <p:cNvSpPr>
              <a:spLocks/>
            </p:cNvSpPr>
            <p:nvPr/>
          </p:nvSpPr>
          <p:spPr>
            <a:xfrm>
              <a:off x="6317350" y="7806471"/>
              <a:ext cx="200175" cy="200269"/>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3" name="Shape 253"/>
            <p:cNvSpPr>
              <a:spLocks/>
            </p:cNvSpPr>
            <p:nvPr/>
          </p:nvSpPr>
          <p:spPr>
            <a:xfrm>
              <a:off x="6214634" y="7190172"/>
              <a:ext cx="200246" cy="200156"/>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4" name="Shape 254"/>
            <p:cNvSpPr>
              <a:spLocks/>
            </p:cNvSpPr>
            <p:nvPr/>
          </p:nvSpPr>
          <p:spPr>
            <a:xfrm>
              <a:off x="6009199" y="6676586"/>
              <a:ext cx="200178" cy="200177"/>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5" name="Shape 255"/>
            <p:cNvSpPr>
              <a:spLocks/>
            </p:cNvSpPr>
            <p:nvPr/>
          </p:nvSpPr>
          <p:spPr>
            <a:xfrm>
              <a:off x="4572762" y="4623887"/>
              <a:ext cx="402483" cy="402341"/>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6" name="Shape 256"/>
            <p:cNvSpPr>
              <a:spLocks/>
            </p:cNvSpPr>
            <p:nvPr/>
          </p:nvSpPr>
          <p:spPr>
            <a:xfrm>
              <a:off x="3441281" y="4211387"/>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7" name="Shape 257"/>
            <p:cNvSpPr>
              <a:spLocks/>
            </p:cNvSpPr>
            <p:nvPr/>
          </p:nvSpPr>
          <p:spPr>
            <a:xfrm>
              <a:off x="5187463" y="1951618"/>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8" name="Shape 258"/>
            <p:cNvSpPr>
              <a:spLocks/>
            </p:cNvSpPr>
            <p:nvPr/>
          </p:nvSpPr>
          <p:spPr>
            <a:xfrm>
              <a:off x="6971718" y="1476101"/>
              <a:ext cx="534907" cy="53490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9" name="Shape 259"/>
            <p:cNvSpPr>
              <a:spLocks/>
            </p:cNvSpPr>
            <p:nvPr/>
          </p:nvSpPr>
          <p:spPr>
            <a:xfrm>
              <a:off x="7241799" y="0"/>
              <a:ext cx="200098" cy="200176"/>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0" name="Shape 260"/>
            <p:cNvSpPr>
              <a:spLocks/>
            </p:cNvSpPr>
            <p:nvPr/>
          </p:nvSpPr>
          <p:spPr>
            <a:xfrm>
              <a:off x="5392897" y="924449"/>
              <a:ext cx="200246"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1" name="Shape 261"/>
            <p:cNvSpPr>
              <a:spLocks/>
            </p:cNvSpPr>
            <p:nvPr/>
          </p:nvSpPr>
          <p:spPr>
            <a:xfrm>
              <a:off x="3852149" y="1027165"/>
              <a:ext cx="200248" cy="200248"/>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2" name="Shape 262"/>
            <p:cNvSpPr>
              <a:spLocks/>
            </p:cNvSpPr>
            <p:nvPr/>
          </p:nvSpPr>
          <p:spPr>
            <a:xfrm>
              <a:off x="6625497" y="2978784"/>
              <a:ext cx="200179" cy="200198"/>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3" name="Shape 263"/>
            <p:cNvSpPr>
              <a:spLocks/>
            </p:cNvSpPr>
            <p:nvPr/>
          </p:nvSpPr>
          <p:spPr>
            <a:xfrm>
              <a:off x="7858098" y="4519536"/>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4" name="Shape 264"/>
            <p:cNvSpPr>
              <a:spLocks/>
            </p:cNvSpPr>
            <p:nvPr/>
          </p:nvSpPr>
          <p:spPr>
            <a:xfrm>
              <a:off x="8268969" y="4622251"/>
              <a:ext cx="200248" cy="20017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5" name="Shape 265"/>
            <p:cNvSpPr>
              <a:spLocks/>
            </p:cNvSpPr>
            <p:nvPr/>
          </p:nvSpPr>
          <p:spPr>
            <a:xfrm>
              <a:off x="7960817" y="2362485"/>
              <a:ext cx="200249" cy="200155"/>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6" name="Shape 266"/>
            <p:cNvSpPr>
              <a:spLocks/>
            </p:cNvSpPr>
            <p:nvPr/>
          </p:nvSpPr>
          <p:spPr>
            <a:xfrm>
              <a:off x="7960817" y="10785255"/>
              <a:ext cx="200177" cy="200096"/>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7" name="Shape 267"/>
            <p:cNvSpPr>
              <a:spLocks/>
            </p:cNvSpPr>
            <p:nvPr/>
          </p:nvSpPr>
          <p:spPr>
            <a:xfrm>
              <a:off x="3030411" y="4622251"/>
              <a:ext cx="200168"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8" name="Shape 268"/>
            <p:cNvSpPr>
              <a:spLocks/>
            </p:cNvSpPr>
            <p:nvPr/>
          </p:nvSpPr>
          <p:spPr>
            <a:xfrm>
              <a:off x="7549948" y="7292888"/>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29" name="Group 381"/>
          <p:cNvGrpSpPr/>
          <p:nvPr/>
        </p:nvGrpSpPr>
        <p:grpSpPr>
          <a:xfrm flipH="1">
            <a:off x="9225444" y="-559463"/>
            <a:ext cx="3562082" cy="5403262"/>
            <a:chOff x="0" y="0"/>
            <a:chExt cx="7124162" cy="10806522"/>
          </a:xfrm>
        </p:grpSpPr>
        <p:sp>
          <p:nvSpPr>
            <p:cNvPr id="130" name="Shape 270"/>
            <p:cNvSpPr>
              <a:spLocks/>
            </p:cNvSpPr>
            <p:nvPr/>
          </p:nvSpPr>
          <p:spPr>
            <a:xfrm>
              <a:off x="1953519" y="3267394"/>
              <a:ext cx="1401251" cy="794511"/>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1" name="Shape 271"/>
            <p:cNvSpPr>
              <a:spLocks/>
            </p:cNvSpPr>
            <p:nvPr/>
          </p:nvSpPr>
          <p:spPr>
            <a:xfrm>
              <a:off x="4368551" y="5043151"/>
              <a:ext cx="915347" cy="412723"/>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2" name="Shape 272"/>
            <p:cNvSpPr>
              <a:spLocks/>
            </p:cNvSpPr>
            <p:nvPr/>
          </p:nvSpPr>
          <p:spPr>
            <a:xfrm>
              <a:off x="817035" y="3267394"/>
              <a:ext cx="1302959" cy="793332"/>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3" name="Shape 273"/>
            <p:cNvSpPr>
              <a:spLocks/>
            </p:cNvSpPr>
            <p:nvPr/>
          </p:nvSpPr>
          <p:spPr>
            <a:xfrm>
              <a:off x="35701" y="3480484"/>
              <a:ext cx="1900168" cy="1571546"/>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4" name="Shape 274"/>
            <p:cNvSpPr>
              <a:spLocks/>
            </p:cNvSpPr>
            <p:nvPr/>
          </p:nvSpPr>
          <p:spPr>
            <a:xfrm>
              <a:off x="532914" y="3267394"/>
              <a:ext cx="1604703" cy="2593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5" name="Shape 275"/>
            <p:cNvSpPr>
              <a:spLocks/>
            </p:cNvSpPr>
            <p:nvPr/>
          </p:nvSpPr>
          <p:spPr>
            <a:xfrm>
              <a:off x="2237641" y="5185212"/>
              <a:ext cx="2233989" cy="1571128"/>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6" name="Shape 276"/>
            <p:cNvSpPr>
              <a:spLocks/>
            </p:cNvSpPr>
            <p:nvPr/>
          </p:nvSpPr>
          <p:spPr>
            <a:xfrm>
              <a:off x="35701" y="4048726"/>
              <a:ext cx="2181029" cy="1162426"/>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7" name="Shape 277"/>
            <p:cNvSpPr>
              <a:spLocks/>
            </p:cNvSpPr>
            <p:nvPr/>
          </p:nvSpPr>
          <p:spPr>
            <a:xfrm>
              <a:off x="35701" y="5043151"/>
              <a:ext cx="2177350" cy="1484563"/>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8" name="Shape 278"/>
            <p:cNvSpPr>
              <a:spLocks/>
            </p:cNvSpPr>
            <p:nvPr/>
          </p:nvSpPr>
          <p:spPr>
            <a:xfrm>
              <a:off x="4155459" y="4688000"/>
              <a:ext cx="1140229" cy="498875"/>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9" name="Shape 279"/>
            <p:cNvSpPr>
              <a:spLocks/>
            </p:cNvSpPr>
            <p:nvPr/>
          </p:nvSpPr>
          <p:spPr>
            <a:xfrm>
              <a:off x="4155459" y="3125333"/>
              <a:ext cx="1301226" cy="2002025"/>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0" name="Shape 280"/>
            <p:cNvSpPr>
              <a:spLocks/>
            </p:cNvSpPr>
            <p:nvPr/>
          </p:nvSpPr>
          <p:spPr>
            <a:xfrm>
              <a:off x="3303096" y="3196362"/>
              <a:ext cx="2175787" cy="1512450"/>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1" name="Shape 281"/>
            <p:cNvSpPr>
              <a:spLocks/>
            </p:cNvSpPr>
            <p:nvPr/>
          </p:nvSpPr>
          <p:spPr>
            <a:xfrm>
              <a:off x="674975" y="6747878"/>
              <a:ext cx="1723977" cy="1512450"/>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2" name="Shape 282"/>
            <p:cNvSpPr>
              <a:spLocks/>
            </p:cNvSpPr>
            <p:nvPr/>
          </p:nvSpPr>
          <p:spPr>
            <a:xfrm>
              <a:off x="603944" y="8097452"/>
              <a:ext cx="1585560" cy="443457"/>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3" name="Shape 283"/>
            <p:cNvSpPr>
              <a:spLocks/>
            </p:cNvSpPr>
            <p:nvPr/>
          </p:nvSpPr>
          <p:spPr>
            <a:xfrm>
              <a:off x="5647095" y="9233939"/>
              <a:ext cx="875187" cy="922912"/>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4" name="Shape 284"/>
            <p:cNvSpPr>
              <a:spLocks/>
            </p:cNvSpPr>
            <p:nvPr/>
          </p:nvSpPr>
          <p:spPr>
            <a:xfrm>
              <a:off x="4865761" y="9162907"/>
              <a:ext cx="1728034" cy="438528"/>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5" name="Shape 285"/>
            <p:cNvSpPr>
              <a:spLocks/>
            </p:cNvSpPr>
            <p:nvPr/>
          </p:nvSpPr>
          <p:spPr>
            <a:xfrm>
              <a:off x="5576065" y="1704727"/>
              <a:ext cx="1501624" cy="153686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6" name="Shape 286"/>
            <p:cNvSpPr>
              <a:spLocks/>
            </p:cNvSpPr>
            <p:nvPr/>
          </p:nvSpPr>
          <p:spPr>
            <a:xfrm>
              <a:off x="5291942" y="3196362"/>
              <a:ext cx="1832221" cy="1938077"/>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7" name="Shape 287"/>
            <p:cNvSpPr>
              <a:spLocks/>
            </p:cNvSpPr>
            <p:nvPr/>
          </p:nvSpPr>
          <p:spPr>
            <a:xfrm>
              <a:off x="5434003" y="1704727"/>
              <a:ext cx="351892" cy="1567732"/>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8" name="Shape 288"/>
            <p:cNvSpPr>
              <a:spLocks/>
            </p:cNvSpPr>
            <p:nvPr/>
          </p:nvSpPr>
          <p:spPr>
            <a:xfrm>
              <a:off x="5291942" y="3196362"/>
              <a:ext cx="538276" cy="1987948"/>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9" name="Shape 289"/>
            <p:cNvSpPr>
              <a:spLocks/>
            </p:cNvSpPr>
            <p:nvPr/>
          </p:nvSpPr>
          <p:spPr>
            <a:xfrm>
              <a:off x="3090004" y="4688000"/>
              <a:ext cx="1355267" cy="791740"/>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0" name="Shape 290"/>
            <p:cNvSpPr>
              <a:spLocks/>
            </p:cNvSpPr>
            <p:nvPr/>
          </p:nvSpPr>
          <p:spPr>
            <a:xfrm>
              <a:off x="3090004" y="4688000"/>
              <a:ext cx="1318082" cy="404611"/>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1" name="Shape 291"/>
            <p:cNvSpPr>
              <a:spLocks/>
            </p:cNvSpPr>
            <p:nvPr/>
          </p:nvSpPr>
          <p:spPr>
            <a:xfrm>
              <a:off x="2166611" y="4688000"/>
              <a:ext cx="2252095" cy="781405"/>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2" name="Shape 292"/>
            <p:cNvSpPr>
              <a:spLocks/>
            </p:cNvSpPr>
            <p:nvPr/>
          </p:nvSpPr>
          <p:spPr>
            <a:xfrm>
              <a:off x="3090004" y="3338424"/>
              <a:ext cx="1080855" cy="139868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3" name="Shape 293"/>
            <p:cNvSpPr>
              <a:spLocks/>
            </p:cNvSpPr>
            <p:nvPr/>
          </p:nvSpPr>
          <p:spPr>
            <a:xfrm>
              <a:off x="1953519" y="3338424"/>
              <a:ext cx="1392621" cy="1396677"/>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4" name="Shape 294"/>
            <p:cNvSpPr>
              <a:spLocks/>
            </p:cNvSpPr>
            <p:nvPr/>
          </p:nvSpPr>
          <p:spPr>
            <a:xfrm>
              <a:off x="1953519" y="4048726"/>
              <a:ext cx="1195619" cy="1166660"/>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5" name="Shape 295"/>
            <p:cNvSpPr>
              <a:spLocks/>
            </p:cNvSpPr>
            <p:nvPr/>
          </p:nvSpPr>
          <p:spPr>
            <a:xfrm>
              <a:off x="2237641" y="6747878"/>
              <a:ext cx="493051" cy="1531592"/>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6" name="Shape 296"/>
            <p:cNvSpPr>
              <a:spLocks/>
            </p:cNvSpPr>
            <p:nvPr/>
          </p:nvSpPr>
          <p:spPr>
            <a:xfrm>
              <a:off x="5647095" y="9589089"/>
              <a:ext cx="412936" cy="1028903"/>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7" name="Shape 297"/>
            <p:cNvSpPr>
              <a:spLocks/>
            </p:cNvSpPr>
            <p:nvPr/>
          </p:nvSpPr>
          <p:spPr>
            <a:xfrm>
              <a:off x="4865761" y="9162907"/>
              <a:ext cx="897313" cy="1459240"/>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8" name="Shape 298"/>
            <p:cNvSpPr>
              <a:spLocks/>
            </p:cNvSpPr>
            <p:nvPr/>
          </p:nvSpPr>
          <p:spPr>
            <a:xfrm>
              <a:off x="5718127" y="10228364"/>
              <a:ext cx="467665" cy="453722"/>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9" name="Shape 299"/>
            <p:cNvSpPr>
              <a:spLocks/>
            </p:cNvSpPr>
            <p:nvPr/>
          </p:nvSpPr>
          <p:spPr>
            <a:xfrm>
              <a:off x="5718127" y="10086300"/>
              <a:ext cx="389631" cy="512265"/>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0" name="Shape 300"/>
            <p:cNvSpPr>
              <a:spLocks/>
            </p:cNvSpPr>
            <p:nvPr/>
          </p:nvSpPr>
          <p:spPr>
            <a:xfrm>
              <a:off x="4652670" y="1704727"/>
              <a:ext cx="956623" cy="1482133"/>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1" name="Shape 301"/>
            <p:cNvSpPr>
              <a:spLocks/>
            </p:cNvSpPr>
            <p:nvPr/>
          </p:nvSpPr>
          <p:spPr>
            <a:xfrm>
              <a:off x="4652670" y="1207516"/>
              <a:ext cx="960991" cy="921591"/>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2" name="Shape 302"/>
            <p:cNvSpPr>
              <a:spLocks/>
            </p:cNvSpPr>
            <p:nvPr/>
          </p:nvSpPr>
          <p:spPr>
            <a:xfrm>
              <a:off x="3303096" y="2130907"/>
              <a:ext cx="2179046" cy="1203773"/>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3" name="Shape 303"/>
            <p:cNvSpPr>
              <a:spLocks/>
            </p:cNvSpPr>
            <p:nvPr/>
          </p:nvSpPr>
          <p:spPr>
            <a:xfrm>
              <a:off x="3587215" y="1207516"/>
              <a:ext cx="1396052" cy="918124"/>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4" name="Shape 304"/>
            <p:cNvSpPr>
              <a:spLocks/>
            </p:cNvSpPr>
            <p:nvPr/>
          </p:nvSpPr>
          <p:spPr>
            <a:xfrm>
              <a:off x="3303096" y="1420605"/>
              <a:ext cx="1361438" cy="1914353"/>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5" name="Shape 305"/>
            <p:cNvSpPr>
              <a:spLocks/>
            </p:cNvSpPr>
            <p:nvPr/>
          </p:nvSpPr>
          <p:spPr>
            <a:xfrm>
              <a:off x="1669398" y="5185212"/>
              <a:ext cx="733851" cy="1582855"/>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6" name="Shape 306"/>
            <p:cNvSpPr>
              <a:spLocks/>
            </p:cNvSpPr>
            <p:nvPr/>
          </p:nvSpPr>
          <p:spPr>
            <a:xfrm>
              <a:off x="959097" y="5185212"/>
              <a:ext cx="1282815" cy="1373230"/>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7" name="Shape 307"/>
            <p:cNvSpPr>
              <a:spLocks/>
            </p:cNvSpPr>
            <p:nvPr/>
          </p:nvSpPr>
          <p:spPr>
            <a:xfrm>
              <a:off x="674975" y="6463757"/>
              <a:ext cx="1732302" cy="1694188"/>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8" name="Shape 308"/>
            <p:cNvSpPr>
              <a:spLocks/>
            </p:cNvSpPr>
            <p:nvPr/>
          </p:nvSpPr>
          <p:spPr>
            <a:xfrm>
              <a:off x="248793" y="6463757"/>
              <a:ext cx="1392550" cy="917500"/>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9" name="Shape 309"/>
            <p:cNvSpPr>
              <a:spLocks/>
            </p:cNvSpPr>
            <p:nvPr/>
          </p:nvSpPr>
          <p:spPr>
            <a:xfrm>
              <a:off x="319824" y="6463757"/>
              <a:ext cx="1372881" cy="1693214"/>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0" name="Shape 310"/>
            <p:cNvSpPr>
              <a:spLocks/>
            </p:cNvSpPr>
            <p:nvPr/>
          </p:nvSpPr>
          <p:spPr>
            <a:xfrm>
              <a:off x="5718127" y="10370425"/>
              <a:ext cx="786193" cy="436098"/>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1" name="Shape 311"/>
            <p:cNvSpPr>
              <a:spLocks/>
            </p:cNvSpPr>
            <p:nvPr/>
          </p:nvSpPr>
          <p:spPr>
            <a:xfrm>
              <a:off x="4439581" y="5114181"/>
              <a:ext cx="2296489" cy="1757653"/>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2" name="Shape 312"/>
            <p:cNvSpPr>
              <a:spLocks/>
            </p:cNvSpPr>
            <p:nvPr/>
          </p:nvSpPr>
          <p:spPr>
            <a:xfrm>
              <a:off x="35701" y="7316121"/>
              <a:ext cx="647769" cy="1295544"/>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3" name="Shape 313"/>
            <p:cNvSpPr>
              <a:spLocks/>
            </p:cNvSpPr>
            <p:nvPr/>
          </p:nvSpPr>
          <p:spPr>
            <a:xfrm>
              <a:off x="3942368" y="5469332"/>
              <a:ext cx="2778365" cy="1433300"/>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4" name="Shape 314"/>
            <p:cNvSpPr>
              <a:spLocks/>
            </p:cNvSpPr>
            <p:nvPr/>
          </p:nvSpPr>
          <p:spPr>
            <a:xfrm>
              <a:off x="2379702" y="5469332"/>
              <a:ext cx="2078433" cy="1436560"/>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5" name="Shape 315"/>
            <p:cNvSpPr>
              <a:spLocks/>
            </p:cNvSpPr>
            <p:nvPr/>
          </p:nvSpPr>
          <p:spPr>
            <a:xfrm>
              <a:off x="674975" y="8097452"/>
              <a:ext cx="1272196" cy="856044"/>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6" name="Shape 316"/>
            <p:cNvSpPr>
              <a:spLocks/>
            </p:cNvSpPr>
            <p:nvPr/>
          </p:nvSpPr>
          <p:spPr>
            <a:xfrm>
              <a:off x="35701" y="8097452"/>
              <a:ext cx="870953" cy="858331"/>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7" name="Shape 317"/>
            <p:cNvSpPr>
              <a:spLocks/>
            </p:cNvSpPr>
            <p:nvPr/>
          </p:nvSpPr>
          <p:spPr>
            <a:xfrm>
              <a:off x="35701" y="8594667"/>
              <a:ext cx="873660" cy="667160"/>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8" name="Shape 318"/>
            <p:cNvSpPr>
              <a:spLocks/>
            </p:cNvSpPr>
            <p:nvPr/>
          </p:nvSpPr>
          <p:spPr>
            <a:xfrm>
              <a:off x="3374125" y="9020847"/>
              <a:ext cx="1503983" cy="58426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9" name="Shape 319"/>
            <p:cNvSpPr>
              <a:spLocks/>
            </p:cNvSpPr>
            <p:nvPr/>
          </p:nvSpPr>
          <p:spPr>
            <a:xfrm>
              <a:off x="2237641" y="7742301"/>
              <a:ext cx="1196663" cy="1251150"/>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0" name="Shape 320"/>
            <p:cNvSpPr>
              <a:spLocks/>
            </p:cNvSpPr>
            <p:nvPr/>
          </p:nvSpPr>
          <p:spPr>
            <a:xfrm>
              <a:off x="1882488" y="8239514"/>
              <a:ext cx="1502633" cy="7924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1" name="Shape 321"/>
            <p:cNvSpPr>
              <a:spLocks/>
            </p:cNvSpPr>
            <p:nvPr/>
          </p:nvSpPr>
          <p:spPr>
            <a:xfrm>
              <a:off x="2450732" y="1420605"/>
              <a:ext cx="1200718" cy="1918722"/>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2" name="Shape 322"/>
            <p:cNvSpPr>
              <a:spLocks/>
            </p:cNvSpPr>
            <p:nvPr/>
          </p:nvSpPr>
          <p:spPr>
            <a:xfrm>
              <a:off x="2450732" y="781331"/>
              <a:ext cx="1198807" cy="2261663"/>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3" name="Shape 323"/>
            <p:cNvSpPr>
              <a:spLocks/>
            </p:cNvSpPr>
            <p:nvPr/>
          </p:nvSpPr>
          <p:spPr>
            <a:xfrm>
              <a:off x="2166611" y="3054303"/>
              <a:ext cx="1214732" cy="300146"/>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4" name="Shape 324"/>
            <p:cNvSpPr>
              <a:spLocks/>
            </p:cNvSpPr>
            <p:nvPr/>
          </p:nvSpPr>
          <p:spPr>
            <a:xfrm>
              <a:off x="532914" y="3054303"/>
              <a:ext cx="1910119" cy="299727"/>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5" name="Shape 325"/>
            <p:cNvSpPr>
              <a:spLocks/>
            </p:cNvSpPr>
            <p:nvPr/>
          </p:nvSpPr>
          <p:spPr>
            <a:xfrm>
              <a:off x="3942368" y="6889939"/>
              <a:ext cx="2796962" cy="661677"/>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6" name="Shape 326"/>
            <p:cNvSpPr>
              <a:spLocks/>
            </p:cNvSpPr>
            <p:nvPr/>
          </p:nvSpPr>
          <p:spPr>
            <a:xfrm>
              <a:off x="4865761" y="7529212"/>
              <a:ext cx="1703549" cy="1701887"/>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7" name="Shape 327"/>
            <p:cNvSpPr>
              <a:spLocks/>
            </p:cNvSpPr>
            <p:nvPr/>
          </p:nvSpPr>
          <p:spPr>
            <a:xfrm>
              <a:off x="3942368" y="6889939"/>
              <a:ext cx="3145450" cy="2326173"/>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8" name="Shape 328"/>
            <p:cNvSpPr>
              <a:spLocks/>
            </p:cNvSpPr>
            <p:nvPr/>
          </p:nvSpPr>
          <p:spPr>
            <a:xfrm>
              <a:off x="319824" y="6534787"/>
              <a:ext cx="678362" cy="850560"/>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9" name="Shape 329"/>
            <p:cNvSpPr>
              <a:spLocks/>
            </p:cNvSpPr>
            <p:nvPr/>
          </p:nvSpPr>
          <p:spPr>
            <a:xfrm>
              <a:off x="3516185" y="6889939"/>
              <a:ext cx="1346111" cy="2351701"/>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0" name="Shape 330"/>
            <p:cNvSpPr>
              <a:spLocks/>
            </p:cNvSpPr>
            <p:nvPr/>
          </p:nvSpPr>
          <p:spPr>
            <a:xfrm>
              <a:off x="3374125" y="7458180"/>
              <a:ext cx="1480820" cy="1748568"/>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1" name="Shape 331"/>
            <p:cNvSpPr>
              <a:spLocks/>
            </p:cNvSpPr>
            <p:nvPr/>
          </p:nvSpPr>
          <p:spPr>
            <a:xfrm>
              <a:off x="2379702" y="6747878"/>
              <a:ext cx="1591804" cy="743319"/>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2" name="Shape 332"/>
            <p:cNvSpPr>
              <a:spLocks/>
            </p:cNvSpPr>
            <p:nvPr/>
          </p:nvSpPr>
          <p:spPr>
            <a:xfrm>
              <a:off x="2663824" y="7458180"/>
              <a:ext cx="847371" cy="1560792"/>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3" name="Shape 333"/>
            <p:cNvSpPr>
              <a:spLocks/>
            </p:cNvSpPr>
            <p:nvPr/>
          </p:nvSpPr>
          <p:spPr>
            <a:xfrm>
              <a:off x="2379702" y="6747878"/>
              <a:ext cx="1171063" cy="1056648"/>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4" name="Shape 334"/>
            <p:cNvSpPr>
              <a:spLocks/>
            </p:cNvSpPr>
            <p:nvPr/>
          </p:nvSpPr>
          <p:spPr>
            <a:xfrm>
              <a:off x="3658246" y="710301"/>
              <a:ext cx="1399589" cy="721818"/>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5" name="Shape 335"/>
            <p:cNvSpPr>
              <a:spLocks/>
            </p:cNvSpPr>
            <p:nvPr/>
          </p:nvSpPr>
          <p:spPr>
            <a:xfrm>
              <a:off x="2734854" y="710301"/>
              <a:ext cx="1043535" cy="722927"/>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6" name="Shape 336"/>
            <p:cNvSpPr>
              <a:spLocks/>
            </p:cNvSpPr>
            <p:nvPr/>
          </p:nvSpPr>
          <p:spPr>
            <a:xfrm>
              <a:off x="5576065" y="1420605"/>
              <a:ext cx="1518970" cy="548547"/>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7" name="Shape 337"/>
            <p:cNvSpPr>
              <a:spLocks/>
            </p:cNvSpPr>
            <p:nvPr/>
          </p:nvSpPr>
          <p:spPr>
            <a:xfrm>
              <a:off x="5007823" y="1207516"/>
              <a:ext cx="1640353" cy="502278"/>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8" name="Shape 338"/>
            <p:cNvSpPr>
              <a:spLocks/>
            </p:cNvSpPr>
            <p:nvPr/>
          </p:nvSpPr>
          <p:spPr>
            <a:xfrm>
              <a:off x="5007823" y="71029"/>
              <a:ext cx="1622460" cy="1337090"/>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9" name="Shape 339"/>
            <p:cNvSpPr>
              <a:spLocks/>
            </p:cNvSpPr>
            <p:nvPr/>
          </p:nvSpPr>
          <p:spPr>
            <a:xfrm>
              <a:off x="3729276" y="71029"/>
              <a:ext cx="1297831" cy="116277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0" name="Shape 340"/>
            <p:cNvSpPr>
              <a:spLocks/>
            </p:cNvSpPr>
            <p:nvPr/>
          </p:nvSpPr>
          <p:spPr>
            <a:xfrm>
              <a:off x="3303096" y="9518059"/>
              <a:ext cx="138425"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1" name="Shape 341"/>
            <p:cNvSpPr>
              <a:spLocks/>
            </p:cNvSpPr>
            <p:nvPr/>
          </p:nvSpPr>
          <p:spPr>
            <a:xfrm>
              <a:off x="3303096" y="8949815"/>
              <a:ext cx="138369" cy="138475"/>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2" name="Shape 342"/>
            <p:cNvSpPr>
              <a:spLocks/>
            </p:cNvSpPr>
            <p:nvPr/>
          </p:nvSpPr>
          <p:spPr>
            <a:xfrm>
              <a:off x="4794732" y="9162907"/>
              <a:ext cx="138426"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3" name="Shape 343"/>
            <p:cNvSpPr>
              <a:spLocks/>
            </p:cNvSpPr>
            <p:nvPr/>
          </p:nvSpPr>
          <p:spPr>
            <a:xfrm>
              <a:off x="5506116" y="9519142"/>
              <a:ext cx="278324" cy="278326"/>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4" name="Shape 344"/>
            <p:cNvSpPr>
              <a:spLocks/>
            </p:cNvSpPr>
            <p:nvPr/>
          </p:nvSpPr>
          <p:spPr>
            <a:xfrm>
              <a:off x="5647095" y="10583512"/>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5" name="Shape 345"/>
            <p:cNvSpPr>
              <a:spLocks/>
            </p:cNvSpPr>
            <p:nvPr/>
          </p:nvSpPr>
          <p:spPr>
            <a:xfrm>
              <a:off x="2592792" y="7742301"/>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6" name="Shape 346"/>
            <p:cNvSpPr>
              <a:spLocks/>
            </p:cNvSpPr>
            <p:nvPr/>
          </p:nvSpPr>
          <p:spPr>
            <a:xfrm>
              <a:off x="3445155" y="7387150"/>
              <a:ext cx="138475" cy="138489"/>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7" name="Shape 347"/>
            <p:cNvSpPr>
              <a:spLocks/>
            </p:cNvSpPr>
            <p:nvPr/>
          </p:nvSpPr>
          <p:spPr>
            <a:xfrm>
              <a:off x="3790561" y="6738073"/>
              <a:ext cx="299924" cy="300146"/>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8" name="Shape 348"/>
            <p:cNvSpPr>
              <a:spLocks/>
            </p:cNvSpPr>
            <p:nvPr/>
          </p:nvSpPr>
          <p:spPr>
            <a:xfrm>
              <a:off x="2308671" y="6676849"/>
              <a:ext cx="138447" cy="138425"/>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9" name="Shape 349"/>
            <p:cNvSpPr>
              <a:spLocks/>
            </p:cNvSpPr>
            <p:nvPr/>
          </p:nvSpPr>
          <p:spPr>
            <a:xfrm>
              <a:off x="1499544" y="6293903"/>
              <a:ext cx="336074" cy="336074"/>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0" name="Shape 350"/>
            <p:cNvSpPr>
              <a:spLocks/>
            </p:cNvSpPr>
            <p:nvPr/>
          </p:nvSpPr>
          <p:spPr>
            <a:xfrm>
              <a:off x="888065" y="6463757"/>
              <a:ext cx="138454" cy="138426"/>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1" name="Shape 351"/>
            <p:cNvSpPr>
              <a:spLocks/>
            </p:cNvSpPr>
            <p:nvPr/>
          </p:nvSpPr>
          <p:spPr>
            <a:xfrm>
              <a:off x="319824" y="6534787"/>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2" name="Shape 352"/>
            <p:cNvSpPr>
              <a:spLocks/>
            </p:cNvSpPr>
            <p:nvPr/>
          </p:nvSpPr>
          <p:spPr>
            <a:xfrm>
              <a:off x="248793" y="7316121"/>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3" name="Shape 353"/>
            <p:cNvSpPr>
              <a:spLocks/>
            </p:cNvSpPr>
            <p:nvPr/>
          </p:nvSpPr>
          <p:spPr>
            <a:xfrm>
              <a:off x="603944" y="8026423"/>
              <a:ext cx="138418"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4" name="Shape 354"/>
            <p:cNvSpPr>
              <a:spLocks/>
            </p:cNvSpPr>
            <p:nvPr/>
          </p:nvSpPr>
          <p:spPr>
            <a:xfrm>
              <a:off x="-1" y="9127208"/>
              <a:ext cx="351893" cy="351890"/>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5" name="Shape 355"/>
            <p:cNvSpPr>
              <a:spLocks/>
            </p:cNvSpPr>
            <p:nvPr/>
          </p:nvSpPr>
          <p:spPr>
            <a:xfrm>
              <a:off x="817035" y="8878786"/>
              <a:ext cx="138453" cy="138426"/>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6" name="Shape 356"/>
            <p:cNvSpPr>
              <a:spLocks/>
            </p:cNvSpPr>
            <p:nvPr/>
          </p:nvSpPr>
          <p:spPr>
            <a:xfrm>
              <a:off x="1882488" y="8523637"/>
              <a:ext cx="138419" cy="138488"/>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7" name="Shape 357"/>
            <p:cNvSpPr>
              <a:spLocks/>
            </p:cNvSpPr>
            <p:nvPr/>
          </p:nvSpPr>
          <p:spPr>
            <a:xfrm>
              <a:off x="2166611" y="8168484"/>
              <a:ext cx="138427" cy="138475"/>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8" name="Shape 358"/>
            <p:cNvSpPr>
              <a:spLocks/>
            </p:cNvSpPr>
            <p:nvPr/>
          </p:nvSpPr>
          <p:spPr>
            <a:xfrm>
              <a:off x="35701" y="4972122"/>
              <a:ext cx="138426" cy="138411"/>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9" name="Shape 359"/>
            <p:cNvSpPr>
              <a:spLocks/>
            </p:cNvSpPr>
            <p:nvPr/>
          </p:nvSpPr>
          <p:spPr>
            <a:xfrm>
              <a:off x="532914" y="3267394"/>
              <a:ext cx="138433" cy="138426"/>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0" name="Shape 360"/>
            <p:cNvSpPr>
              <a:spLocks/>
            </p:cNvSpPr>
            <p:nvPr/>
          </p:nvSpPr>
          <p:spPr>
            <a:xfrm>
              <a:off x="817035" y="3409454"/>
              <a:ext cx="138418" cy="138426"/>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1" name="Shape 361"/>
            <p:cNvSpPr>
              <a:spLocks/>
            </p:cNvSpPr>
            <p:nvPr/>
          </p:nvSpPr>
          <p:spPr>
            <a:xfrm>
              <a:off x="1882488" y="3977696"/>
              <a:ext cx="138453" cy="138427"/>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2" name="Shape 362"/>
            <p:cNvSpPr>
              <a:spLocks/>
            </p:cNvSpPr>
            <p:nvPr/>
          </p:nvSpPr>
          <p:spPr>
            <a:xfrm>
              <a:off x="3018975" y="4616968"/>
              <a:ext cx="138425" cy="13842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3" name="Shape 363"/>
            <p:cNvSpPr>
              <a:spLocks/>
            </p:cNvSpPr>
            <p:nvPr/>
          </p:nvSpPr>
          <p:spPr>
            <a:xfrm>
              <a:off x="2166611" y="5114181"/>
              <a:ext cx="138447"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4" name="Shape 364"/>
            <p:cNvSpPr>
              <a:spLocks/>
            </p:cNvSpPr>
            <p:nvPr/>
          </p:nvSpPr>
          <p:spPr>
            <a:xfrm>
              <a:off x="4368551" y="5398302"/>
              <a:ext cx="138425" cy="138490"/>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5" name="Shape 365"/>
            <p:cNvSpPr>
              <a:spLocks/>
            </p:cNvSpPr>
            <p:nvPr/>
          </p:nvSpPr>
          <p:spPr>
            <a:xfrm>
              <a:off x="4297521" y="4972122"/>
              <a:ext cx="138474" cy="138411"/>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6" name="Shape 366"/>
            <p:cNvSpPr>
              <a:spLocks/>
            </p:cNvSpPr>
            <p:nvPr/>
          </p:nvSpPr>
          <p:spPr>
            <a:xfrm>
              <a:off x="4155459" y="4616968"/>
              <a:ext cx="138427" cy="138426"/>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7" name="Shape 367"/>
            <p:cNvSpPr>
              <a:spLocks/>
            </p:cNvSpPr>
            <p:nvPr/>
          </p:nvSpPr>
          <p:spPr>
            <a:xfrm>
              <a:off x="3162140" y="3197494"/>
              <a:ext cx="278324" cy="278225"/>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8" name="Shape 368"/>
            <p:cNvSpPr>
              <a:spLocks/>
            </p:cNvSpPr>
            <p:nvPr/>
          </p:nvSpPr>
          <p:spPr>
            <a:xfrm>
              <a:off x="2379702" y="291224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9" name="Shape 369"/>
            <p:cNvSpPr>
              <a:spLocks/>
            </p:cNvSpPr>
            <p:nvPr/>
          </p:nvSpPr>
          <p:spPr>
            <a:xfrm>
              <a:off x="3587215" y="1349576"/>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0" name="Shape 370"/>
            <p:cNvSpPr>
              <a:spLocks/>
            </p:cNvSpPr>
            <p:nvPr/>
          </p:nvSpPr>
          <p:spPr>
            <a:xfrm>
              <a:off x="4821057" y="1020748"/>
              <a:ext cx="369897" cy="36989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1" name="Shape 371"/>
            <p:cNvSpPr>
              <a:spLocks/>
            </p:cNvSpPr>
            <p:nvPr/>
          </p:nvSpPr>
          <p:spPr>
            <a:xfrm>
              <a:off x="5007823" y="0"/>
              <a:ext cx="138371" cy="138425"/>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2" name="Shape 372"/>
            <p:cNvSpPr>
              <a:spLocks/>
            </p:cNvSpPr>
            <p:nvPr/>
          </p:nvSpPr>
          <p:spPr>
            <a:xfrm>
              <a:off x="3729276" y="639272"/>
              <a:ext cx="138474"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3" name="Shape 373"/>
            <p:cNvSpPr>
              <a:spLocks/>
            </p:cNvSpPr>
            <p:nvPr/>
          </p:nvSpPr>
          <p:spPr>
            <a:xfrm>
              <a:off x="2663824" y="710301"/>
              <a:ext cx="138475" cy="138476"/>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4" name="Shape 374"/>
            <p:cNvSpPr>
              <a:spLocks/>
            </p:cNvSpPr>
            <p:nvPr/>
          </p:nvSpPr>
          <p:spPr>
            <a:xfrm>
              <a:off x="4581640" y="2059878"/>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5" name="Shape 375"/>
            <p:cNvSpPr>
              <a:spLocks/>
            </p:cNvSpPr>
            <p:nvPr/>
          </p:nvSpPr>
          <p:spPr>
            <a:xfrm>
              <a:off x="5434003" y="312533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6" name="Shape 376"/>
            <p:cNvSpPr>
              <a:spLocks/>
            </p:cNvSpPr>
            <p:nvPr/>
          </p:nvSpPr>
          <p:spPr>
            <a:xfrm>
              <a:off x="5718127" y="3196362"/>
              <a:ext cx="138475" cy="13842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7" name="Shape 377"/>
            <p:cNvSpPr>
              <a:spLocks/>
            </p:cNvSpPr>
            <p:nvPr/>
          </p:nvSpPr>
          <p:spPr>
            <a:xfrm>
              <a:off x="5505035" y="1633697"/>
              <a:ext cx="138475" cy="138411"/>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8" name="Shape 378"/>
            <p:cNvSpPr>
              <a:spLocks/>
            </p:cNvSpPr>
            <p:nvPr/>
          </p:nvSpPr>
          <p:spPr>
            <a:xfrm>
              <a:off x="5505035" y="7458180"/>
              <a:ext cx="138426" cy="138369"/>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9" name="Shape 379"/>
            <p:cNvSpPr>
              <a:spLocks/>
            </p:cNvSpPr>
            <p:nvPr/>
          </p:nvSpPr>
          <p:spPr>
            <a:xfrm>
              <a:off x="2095579" y="3196362"/>
              <a:ext cx="138419"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40" name="Shape 380"/>
            <p:cNvSpPr>
              <a:spLocks/>
            </p:cNvSpPr>
            <p:nvPr/>
          </p:nvSpPr>
          <p:spPr>
            <a:xfrm>
              <a:off x="5220912" y="5043151"/>
              <a:ext cx="138475" cy="138488"/>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2" name="Rectangle 1"/>
          <p:cNvSpPr/>
          <p:nvPr/>
        </p:nvSpPr>
        <p:spPr>
          <a:xfrm>
            <a:off x="373237" y="5686950"/>
            <a:ext cx="1217077" cy="123660"/>
          </a:xfrm>
          <a:prstGeom prst="rect">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endParaRPr>
          </a:p>
        </p:txBody>
      </p:sp>
      <p:sp>
        <p:nvSpPr>
          <p:cNvPr id="12" name="Rectangle 11"/>
          <p:cNvSpPr/>
          <p:nvPr/>
        </p:nvSpPr>
        <p:spPr>
          <a:xfrm>
            <a:off x="1681070" y="5686950"/>
            <a:ext cx="1217077" cy="12366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endParaRPr>
          </a:p>
        </p:txBody>
      </p:sp>
      <p:sp>
        <p:nvSpPr>
          <p:cNvPr id="13" name="Rectangle 12"/>
          <p:cNvSpPr/>
          <p:nvPr/>
        </p:nvSpPr>
        <p:spPr>
          <a:xfrm>
            <a:off x="2988903" y="5686950"/>
            <a:ext cx="1217077" cy="12366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endParaRPr>
          </a:p>
        </p:txBody>
      </p:sp>
      <p:sp>
        <p:nvSpPr>
          <p:cNvPr id="14" name="Rectangle 13"/>
          <p:cNvSpPr/>
          <p:nvPr/>
        </p:nvSpPr>
        <p:spPr>
          <a:xfrm>
            <a:off x="4296736" y="5686950"/>
            <a:ext cx="1217077" cy="12366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endParaRPr>
          </a:p>
        </p:txBody>
      </p:sp>
      <p:sp>
        <p:nvSpPr>
          <p:cNvPr id="16" name="Rectangle 15"/>
          <p:cNvSpPr/>
          <p:nvPr/>
        </p:nvSpPr>
        <p:spPr>
          <a:xfrm>
            <a:off x="5604569" y="5686950"/>
            <a:ext cx="1217077" cy="12366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endParaRPr>
          </a:p>
        </p:txBody>
      </p:sp>
      <p:sp>
        <p:nvSpPr>
          <p:cNvPr id="241" name="TextBox 240"/>
          <p:cNvSpPr txBox="1"/>
          <p:nvPr/>
        </p:nvSpPr>
        <p:spPr>
          <a:xfrm>
            <a:off x="352926" y="252212"/>
            <a:ext cx="11839074" cy="769441"/>
          </a:xfrm>
          <a:prstGeom prst="rect">
            <a:avLst/>
          </a:prstGeom>
          <a:noFill/>
        </p:spPr>
        <p:txBody>
          <a:bodyPr wrap="square" rtlCol="0">
            <a:spAutoFit/>
          </a:bodyPr>
          <a:lstStyle/>
          <a:p>
            <a:r>
              <a:rPr lang="en-US" sz="4400" dirty="0">
                <a:solidFill>
                  <a:srgbClr val="FFFFFF"/>
                </a:solidFill>
                <a:ea typeface="Helvetica Neue" charset="0"/>
                <a:cs typeface="Helvetica Neue" charset="0"/>
              </a:rPr>
              <a:t>About me</a:t>
            </a:r>
          </a:p>
        </p:txBody>
      </p:sp>
      <p:sp>
        <p:nvSpPr>
          <p:cNvPr id="242" name="TextBox 241"/>
          <p:cNvSpPr txBox="1"/>
          <p:nvPr/>
        </p:nvSpPr>
        <p:spPr>
          <a:xfrm>
            <a:off x="386945" y="1127440"/>
            <a:ext cx="7062271" cy="5539978"/>
          </a:xfrm>
          <a:prstGeom prst="rect">
            <a:avLst/>
          </a:prstGeom>
          <a:noFill/>
        </p:spPr>
        <p:txBody>
          <a:bodyPr wrap="square" rtlCol="0">
            <a:spAutoFit/>
          </a:bodyPr>
          <a:lstStyle/>
          <a:p>
            <a:r>
              <a:rPr lang="en-US" sz="2400" b="1" dirty="0">
                <a:solidFill>
                  <a:srgbClr val="FFFFFF"/>
                </a:solidFill>
              </a:rPr>
              <a:t>Robin Grosset</a:t>
            </a:r>
            <a:endParaRPr lang="en-US" sz="2400" dirty="0">
              <a:solidFill>
                <a:srgbClr val="FFFFFF"/>
              </a:solidFill>
            </a:endParaRPr>
          </a:p>
          <a:p>
            <a:pPr marL="285750" indent="-285750" fontAlgn="base">
              <a:buFont typeface="Arial" charset="0"/>
              <a:buChar char="•"/>
            </a:pPr>
            <a:r>
              <a:rPr lang="en-US" sz="2200" dirty="0">
                <a:solidFill>
                  <a:srgbClr val="FFFFFF"/>
                </a:solidFill>
              </a:rPr>
              <a:t>Erstwhile Physicist from Scotland</a:t>
            </a:r>
          </a:p>
          <a:p>
            <a:pPr marL="285750" indent="-285750" fontAlgn="base">
              <a:buFont typeface="Arial" charset="0"/>
              <a:buChar char="•"/>
            </a:pPr>
            <a:r>
              <a:rPr lang="en-US" sz="2200" dirty="0">
                <a:solidFill>
                  <a:srgbClr val="FFFFFF"/>
                </a:solidFill>
              </a:rPr>
              <a:t>20+ years in Business Analytics</a:t>
            </a:r>
          </a:p>
          <a:p>
            <a:pPr marL="285750" indent="-285750" fontAlgn="base">
              <a:buFont typeface="Arial" charset="0"/>
              <a:buChar char="•"/>
            </a:pPr>
            <a:r>
              <a:rPr lang="en-US" sz="2200" dirty="0">
                <a:solidFill>
                  <a:srgbClr val="FFFFFF"/>
                </a:solidFill>
              </a:rPr>
              <a:t>16+ patents in the area of data processing, analytics and security</a:t>
            </a:r>
          </a:p>
          <a:p>
            <a:pPr marL="285750" indent="-285750" fontAlgn="base">
              <a:buFont typeface="Arial" charset="0"/>
              <a:buChar char="•"/>
            </a:pPr>
            <a:r>
              <a:rPr lang="en-US" sz="2200" dirty="0">
                <a:solidFill>
                  <a:srgbClr val="FFFFFF"/>
                </a:solidFill>
              </a:rPr>
              <a:t>Founder, acquired twice: </a:t>
            </a:r>
            <a:r>
              <a:rPr lang="en-US" sz="2200" dirty="0" err="1">
                <a:solidFill>
                  <a:srgbClr val="FFFFFF"/>
                </a:solidFill>
              </a:rPr>
              <a:t>Cognos</a:t>
            </a:r>
            <a:r>
              <a:rPr lang="en-US" sz="2200" dirty="0">
                <a:solidFill>
                  <a:srgbClr val="FFFFFF"/>
                </a:solidFill>
              </a:rPr>
              <a:t> and IBM</a:t>
            </a:r>
          </a:p>
          <a:p>
            <a:pPr marL="285750" indent="-285750" fontAlgn="base">
              <a:buFont typeface="Arial" charset="0"/>
              <a:buChar char="•"/>
            </a:pPr>
            <a:r>
              <a:rPr lang="en-US" sz="2200" dirty="0">
                <a:solidFill>
                  <a:srgbClr val="FFFFFF"/>
                </a:solidFill>
              </a:rPr>
              <a:t>Appointed IBM Distinguished Engineer</a:t>
            </a:r>
          </a:p>
          <a:p>
            <a:pPr marL="285750" indent="-285750" fontAlgn="base">
              <a:buFont typeface="Arial" charset="0"/>
              <a:buChar char="•"/>
            </a:pPr>
            <a:r>
              <a:rPr lang="en-US" sz="2200" dirty="0">
                <a:solidFill>
                  <a:srgbClr val="FFFFFF"/>
                </a:solidFill>
              </a:rPr>
              <a:t>Watson Group in IBM, Chief Architect of Watson Analytics</a:t>
            </a:r>
          </a:p>
          <a:p>
            <a:pPr marL="285750" indent="-285750" fontAlgn="base">
              <a:buFont typeface="Arial" charset="0"/>
              <a:buChar char="•"/>
            </a:pPr>
            <a:r>
              <a:rPr lang="en-US" sz="2200" dirty="0">
                <a:solidFill>
                  <a:srgbClr val="FFFFFF"/>
                </a:solidFill>
              </a:rPr>
              <a:t>“InfoWorld's 2016 Technology of the Year” winner</a:t>
            </a:r>
          </a:p>
          <a:p>
            <a:pPr marL="285750" indent="-285750" fontAlgn="base">
              <a:buFont typeface="Arial" charset="0"/>
              <a:buChar char="•"/>
            </a:pPr>
            <a:endParaRPr lang="en-US" sz="2200" dirty="0">
              <a:solidFill>
                <a:srgbClr val="FFFFFF"/>
              </a:solidFill>
            </a:endParaRPr>
          </a:p>
          <a:p>
            <a:pPr marL="285750" indent="-285750" fontAlgn="base">
              <a:buFont typeface="Arial" charset="0"/>
              <a:buChar char="•"/>
            </a:pPr>
            <a:endParaRPr lang="en-US" sz="2200" dirty="0">
              <a:solidFill>
                <a:srgbClr val="FFFFFF"/>
              </a:solidFill>
            </a:endParaRPr>
          </a:p>
          <a:p>
            <a:pPr lvl="1" fontAlgn="base"/>
            <a:r>
              <a:rPr lang="en-US" sz="2200" b="1" dirty="0">
                <a:solidFill>
                  <a:srgbClr val="FFFFFF"/>
                </a:solidFill>
              </a:rPr>
              <a:t>Now CTO of MindBridge working on revolutionizing financial anomaly detection with Artificial Intelligence</a:t>
            </a:r>
          </a:p>
        </p:txBody>
      </p:sp>
      <p:pic>
        <p:nvPicPr>
          <p:cNvPr id="243" name="Picture 24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66064" y="3164250"/>
            <a:ext cx="3536749" cy="3517847"/>
          </a:xfrm>
          <a:prstGeom prst="rect">
            <a:avLst/>
          </a:prstGeom>
          <a:effectLst>
            <a:outerShdw blurRad="50800" dist="76200" dir="2700000" algn="tl" rotWithShape="0">
              <a:prstClr val="black">
                <a:alpha val="40000"/>
              </a:prstClr>
            </a:outerShdw>
          </a:effectLst>
        </p:spPr>
      </p:pic>
      <p:pic>
        <p:nvPicPr>
          <p:cNvPr id="244" name="Picture 2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28934" y="426436"/>
            <a:ext cx="3995942" cy="3196755"/>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84929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102057"/>
            </a:gs>
            <a:gs pos="52000">
              <a:srgbClr val="1F58A0"/>
            </a:gs>
            <a:gs pos="100000">
              <a:srgbClr val="329FFC"/>
            </a:gs>
          </a:gsLst>
          <a:lin ang="13500000" scaled="1"/>
          <a:tileRect/>
        </a:gradFill>
        <a:effectLst/>
      </p:bgPr>
    </p:bg>
    <p:spTree>
      <p:nvGrpSpPr>
        <p:cNvPr id="1" name=""/>
        <p:cNvGrpSpPr/>
        <p:nvPr/>
      </p:nvGrpSpPr>
      <p:grpSpPr>
        <a:xfrm>
          <a:off x="0" y="0"/>
          <a:ext cx="0" cy="0"/>
          <a:chOff x="0" y="0"/>
          <a:chExt cx="0" cy="0"/>
        </a:xfrm>
      </p:grpSpPr>
      <p:grpSp>
        <p:nvGrpSpPr>
          <p:cNvPr id="9" name="Group 269"/>
          <p:cNvGrpSpPr/>
          <p:nvPr/>
        </p:nvGrpSpPr>
        <p:grpSpPr>
          <a:xfrm>
            <a:off x="289952" y="-135074"/>
            <a:ext cx="5151117" cy="7813643"/>
            <a:chOff x="0" y="0"/>
            <a:chExt cx="10302232" cy="15627283"/>
          </a:xfrm>
        </p:grpSpPr>
        <p:sp>
          <p:nvSpPr>
            <p:cNvPr id="10" name="Shape 158"/>
            <p:cNvSpPr>
              <a:spLocks/>
            </p:cNvSpPr>
            <p:nvPr/>
          </p:nvSpPr>
          <p:spPr>
            <a:xfrm>
              <a:off x="2824979" y="4724970"/>
              <a:ext cx="2026345" cy="1148939"/>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Shape 159"/>
            <p:cNvSpPr>
              <a:spLocks/>
            </p:cNvSpPr>
            <p:nvPr/>
          </p:nvSpPr>
          <p:spPr>
            <a:xfrm>
              <a:off x="6317350" y="7292888"/>
              <a:ext cx="1323681" cy="596836"/>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Shape 160"/>
            <p:cNvSpPr>
              <a:spLocks/>
            </p:cNvSpPr>
            <p:nvPr/>
          </p:nvSpPr>
          <p:spPr>
            <a:xfrm>
              <a:off x="1181512" y="4724970"/>
              <a:ext cx="1884206" cy="1147234"/>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Shape 161"/>
            <p:cNvSpPr>
              <a:spLocks/>
            </p:cNvSpPr>
            <p:nvPr/>
          </p:nvSpPr>
          <p:spPr>
            <a:xfrm>
              <a:off x="51627" y="5033119"/>
              <a:ext cx="2747828" cy="2272608"/>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 name="Shape 162"/>
            <p:cNvSpPr>
              <a:spLocks/>
            </p:cNvSpPr>
            <p:nvPr/>
          </p:nvSpPr>
          <p:spPr>
            <a:xfrm>
              <a:off x="770645" y="4724970"/>
              <a:ext cx="2320557" cy="3750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Shape 163"/>
            <p:cNvSpPr>
              <a:spLocks/>
            </p:cNvSpPr>
            <p:nvPr/>
          </p:nvSpPr>
          <p:spPr>
            <a:xfrm>
              <a:off x="3235847" y="7498322"/>
              <a:ext cx="3230566" cy="2272003"/>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Shape 164"/>
            <p:cNvSpPr>
              <a:spLocks/>
            </p:cNvSpPr>
            <p:nvPr/>
          </p:nvSpPr>
          <p:spPr>
            <a:xfrm>
              <a:off x="51627" y="5854852"/>
              <a:ext cx="3153980" cy="1680981"/>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Shape 165"/>
            <p:cNvSpPr>
              <a:spLocks/>
            </p:cNvSpPr>
            <p:nvPr/>
          </p:nvSpPr>
          <p:spPr>
            <a:xfrm>
              <a:off x="51627" y="7292888"/>
              <a:ext cx="3148659" cy="2146822"/>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Shape 166"/>
            <p:cNvSpPr>
              <a:spLocks/>
            </p:cNvSpPr>
            <p:nvPr/>
          </p:nvSpPr>
          <p:spPr>
            <a:xfrm>
              <a:off x="6009199" y="6779305"/>
              <a:ext cx="1648882" cy="721422"/>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Shape 167"/>
            <p:cNvSpPr>
              <a:spLocks/>
            </p:cNvSpPr>
            <p:nvPr/>
          </p:nvSpPr>
          <p:spPr>
            <a:xfrm>
              <a:off x="6009199" y="4519536"/>
              <a:ext cx="1881699" cy="2895123"/>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 name="Shape 168"/>
            <p:cNvSpPr>
              <a:spLocks/>
            </p:cNvSpPr>
            <p:nvPr/>
          </p:nvSpPr>
          <p:spPr>
            <a:xfrm>
              <a:off x="4776598" y="4622251"/>
              <a:ext cx="3146399" cy="2187149"/>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5" name="Shape 169"/>
            <p:cNvSpPr>
              <a:spLocks/>
            </p:cNvSpPr>
            <p:nvPr/>
          </p:nvSpPr>
          <p:spPr>
            <a:xfrm>
              <a:off x="976079" y="9758089"/>
              <a:ext cx="2493039" cy="2187148"/>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6" name="Shape 170"/>
            <p:cNvSpPr>
              <a:spLocks/>
            </p:cNvSpPr>
            <p:nvPr/>
          </p:nvSpPr>
          <p:spPr>
            <a:xfrm>
              <a:off x="873362" y="11709704"/>
              <a:ext cx="2292874" cy="641282"/>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Shape 171"/>
            <p:cNvSpPr>
              <a:spLocks/>
            </p:cNvSpPr>
            <p:nvPr/>
          </p:nvSpPr>
          <p:spPr>
            <a:xfrm>
              <a:off x="8166250" y="13353175"/>
              <a:ext cx="1265605" cy="1334620"/>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8" name="Shape 172"/>
            <p:cNvSpPr>
              <a:spLocks/>
            </p:cNvSpPr>
            <p:nvPr/>
          </p:nvSpPr>
          <p:spPr>
            <a:xfrm>
              <a:off x="7036365" y="13250456"/>
              <a:ext cx="2498904" cy="634153"/>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9" name="Shape 173"/>
            <p:cNvSpPr>
              <a:spLocks/>
            </p:cNvSpPr>
            <p:nvPr/>
          </p:nvSpPr>
          <p:spPr>
            <a:xfrm>
              <a:off x="8063534" y="2465201"/>
              <a:ext cx="2171494" cy="222245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0" name="Shape 174"/>
            <p:cNvSpPr>
              <a:spLocks/>
            </p:cNvSpPr>
            <p:nvPr/>
          </p:nvSpPr>
          <p:spPr>
            <a:xfrm>
              <a:off x="7652664" y="4622251"/>
              <a:ext cx="2649569" cy="2802648"/>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1" name="Shape 175"/>
            <p:cNvSpPr>
              <a:spLocks/>
            </p:cNvSpPr>
            <p:nvPr/>
          </p:nvSpPr>
          <p:spPr>
            <a:xfrm>
              <a:off x="7858098" y="2465201"/>
              <a:ext cx="508870" cy="2267093"/>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2" name="Shape 176"/>
            <p:cNvSpPr>
              <a:spLocks/>
            </p:cNvSpPr>
            <p:nvPr/>
          </p:nvSpPr>
          <p:spPr>
            <a:xfrm>
              <a:off x="7652664" y="4622251"/>
              <a:ext cx="778399" cy="2874766"/>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3" name="Shape 177"/>
            <p:cNvSpPr>
              <a:spLocks/>
            </p:cNvSpPr>
            <p:nvPr/>
          </p:nvSpPr>
          <p:spPr>
            <a:xfrm>
              <a:off x="4468448" y="6779305"/>
              <a:ext cx="1959846" cy="1144933"/>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4" name="Shape 178"/>
            <p:cNvSpPr>
              <a:spLocks/>
            </p:cNvSpPr>
            <p:nvPr/>
          </p:nvSpPr>
          <p:spPr>
            <a:xfrm>
              <a:off x="4468448" y="6779305"/>
              <a:ext cx="1906074" cy="585106"/>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5" name="Shape 179"/>
            <p:cNvSpPr>
              <a:spLocks/>
            </p:cNvSpPr>
            <p:nvPr/>
          </p:nvSpPr>
          <p:spPr>
            <a:xfrm>
              <a:off x="3133131" y="6779305"/>
              <a:ext cx="3256747" cy="1129988"/>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6" name="Shape 180"/>
            <p:cNvSpPr>
              <a:spLocks/>
            </p:cNvSpPr>
            <p:nvPr/>
          </p:nvSpPr>
          <p:spPr>
            <a:xfrm>
              <a:off x="4468448" y="4827686"/>
              <a:ext cx="1563021" cy="202263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7" name="Shape 181"/>
            <p:cNvSpPr>
              <a:spLocks/>
            </p:cNvSpPr>
            <p:nvPr/>
          </p:nvSpPr>
          <p:spPr>
            <a:xfrm>
              <a:off x="2824979" y="4827686"/>
              <a:ext cx="2013865" cy="2019730"/>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8" name="Shape 182"/>
            <p:cNvSpPr>
              <a:spLocks/>
            </p:cNvSpPr>
            <p:nvPr/>
          </p:nvSpPr>
          <p:spPr>
            <a:xfrm>
              <a:off x="2824979" y="5854852"/>
              <a:ext cx="1728980" cy="1687103"/>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9" name="Shape 183"/>
            <p:cNvSpPr>
              <a:spLocks/>
            </p:cNvSpPr>
            <p:nvPr/>
          </p:nvSpPr>
          <p:spPr>
            <a:xfrm>
              <a:off x="3235847" y="9758089"/>
              <a:ext cx="712999" cy="2214831"/>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0" name="Shape 184"/>
            <p:cNvSpPr>
              <a:spLocks/>
            </p:cNvSpPr>
            <p:nvPr/>
          </p:nvSpPr>
          <p:spPr>
            <a:xfrm>
              <a:off x="8166250" y="13866756"/>
              <a:ext cx="597145" cy="1487894"/>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1" name="Shape 185"/>
            <p:cNvSpPr>
              <a:spLocks/>
            </p:cNvSpPr>
            <p:nvPr/>
          </p:nvSpPr>
          <p:spPr>
            <a:xfrm>
              <a:off x="7036365" y="13250456"/>
              <a:ext cx="1297601" cy="2110203"/>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2" name="Shape 186"/>
            <p:cNvSpPr>
              <a:spLocks/>
            </p:cNvSpPr>
            <p:nvPr/>
          </p:nvSpPr>
          <p:spPr>
            <a:xfrm>
              <a:off x="8268969" y="14791211"/>
              <a:ext cx="676288" cy="656125"/>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3" name="Shape 187"/>
            <p:cNvSpPr>
              <a:spLocks/>
            </p:cNvSpPr>
            <p:nvPr/>
          </p:nvSpPr>
          <p:spPr>
            <a:xfrm>
              <a:off x="8268969" y="14585773"/>
              <a:ext cx="563444" cy="740784"/>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4" name="Shape 188"/>
            <p:cNvSpPr>
              <a:spLocks/>
            </p:cNvSpPr>
            <p:nvPr/>
          </p:nvSpPr>
          <p:spPr>
            <a:xfrm>
              <a:off x="6728214" y="2465201"/>
              <a:ext cx="1383369" cy="2143309"/>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5" name="Shape 189"/>
            <p:cNvSpPr>
              <a:spLocks/>
            </p:cNvSpPr>
            <p:nvPr/>
          </p:nvSpPr>
          <p:spPr>
            <a:xfrm>
              <a:off x="6728214" y="1746186"/>
              <a:ext cx="1389686" cy="1332710"/>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6" name="Shape 190"/>
            <p:cNvSpPr>
              <a:spLocks/>
            </p:cNvSpPr>
            <p:nvPr/>
          </p:nvSpPr>
          <p:spPr>
            <a:xfrm>
              <a:off x="4776598" y="3081500"/>
              <a:ext cx="3151114" cy="1740772"/>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7" name="Shape 191"/>
            <p:cNvSpPr>
              <a:spLocks/>
            </p:cNvSpPr>
            <p:nvPr/>
          </p:nvSpPr>
          <p:spPr>
            <a:xfrm>
              <a:off x="5187463" y="1746186"/>
              <a:ext cx="2018826" cy="1327697"/>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8" name="Shape 192"/>
            <p:cNvSpPr>
              <a:spLocks/>
            </p:cNvSpPr>
            <p:nvPr/>
          </p:nvSpPr>
          <p:spPr>
            <a:xfrm>
              <a:off x="4776598" y="2054334"/>
              <a:ext cx="1968773" cy="2768340"/>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9" name="Shape 193"/>
            <p:cNvSpPr>
              <a:spLocks/>
            </p:cNvSpPr>
            <p:nvPr/>
          </p:nvSpPr>
          <p:spPr>
            <a:xfrm>
              <a:off x="2414113" y="7498322"/>
              <a:ext cx="1061218" cy="2288961"/>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0" name="Shape 194"/>
            <p:cNvSpPr>
              <a:spLocks/>
            </p:cNvSpPr>
            <p:nvPr/>
          </p:nvSpPr>
          <p:spPr>
            <a:xfrm>
              <a:off x="1386947" y="7498322"/>
              <a:ext cx="1855076" cy="1985824"/>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1" name="Shape 195"/>
            <p:cNvSpPr>
              <a:spLocks/>
            </p:cNvSpPr>
            <p:nvPr/>
          </p:nvSpPr>
          <p:spPr>
            <a:xfrm>
              <a:off x="976079" y="9347223"/>
              <a:ext cx="2505078" cy="2449959"/>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2" name="Shape 196"/>
            <p:cNvSpPr>
              <a:spLocks/>
            </p:cNvSpPr>
            <p:nvPr/>
          </p:nvSpPr>
          <p:spPr>
            <a:xfrm>
              <a:off x="359779" y="9347223"/>
              <a:ext cx="2013763" cy="1326793"/>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3" name="Shape 197"/>
            <p:cNvSpPr>
              <a:spLocks/>
            </p:cNvSpPr>
            <p:nvPr/>
          </p:nvSpPr>
          <p:spPr>
            <a:xfrm>
              <a:off x="462497" y="9347223"/>
              <a:ext cx="1985320" cy="2448552"/>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4" name="Shape 198"/>
            <p:cNvSpPr>
              <a:spLocks/>
            </p:cNvSpPr>
            <p:nvPr/>
          </p:nvSpPr>
          <p:spPr>
            <a:xfrm>
              <a:off x="8268969" y="14996644"/>
              <a:ext cx="1136911" cy="630640"/>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5" name="Shape 199"/>
            <p:cNvSpPr>
              <a:spLocks/>
            </p:cNvSpPr>
            <p:nvPr/>
          </p:nvSpPr>
          <p:spPr>
            <a:xfrm>
              <a:off x="6420067" y="7395604"/>
              <a:ext cx="3320945" cy="2541737"/>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6" name="Shape 200"/>
            <p:cNvSpPr>
              <a:spLocks/>
            </p:cNvSpPr>
            <p:nvPr/>
          </p:nvSpPr>
          <p:spPr>
            <a:xfrm>
              <a:off x="51627" y="10579823"/>
              <a:ext cx="936737" cy="1873483"/>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7" name="Shape 201"/>
            <p:cNvSpPr>
              <a:spLocks/>
            </p:cNvSpPr>
            <p:nvPr/>
          </p:nvSpPr>
          <p:spPr>
            <a:xfrm>
              <a:off x="5701048" y="7909186"/>
              <a:ext cx="4017787" cy="2072691"/>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8" name="Shape 202"/>
            <p:cNvSpPr>
              <a:spLocks/>
            </p:cNvSpPr>
            <p:nvPr/>
          </p:nvSpPr>
          <p:spPr>
            <a:xfrm>
              <a:off x="3441281" y="7909186"/>
              <a:ext cx="3005616" cy="2077406"/>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9" name="Shape 203"/>
            <p:cNvSpPr>
              <a:spLocks/>
            </p:cNvSpPr>
            <p:nvPr/>
          </p:nvSpPr>
          <p:spPr>
            <a:xfrm>
              <a:off x="976079" y="11709704"/>
              <a:ext cx="1839720" cy="1237923"/>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0" name="Shape 204"/>
            <p:cNvSpPr>
              <a:spLocks/>
            </p:cNvSpPr>
            <p:nvPr/>
          </p:nvSpPr>
          <p:spPr>
            <a:xfrm>
              <a:off x="51627" y="11709704"/>
              <a:ext cx="1259483" cy="1241230"/>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1" name="Shape 205"/>
            <p:cNvSpPr>
              <a:spLocks/>
            </p:cNvSpPr>
            <p:nvPr/>
          </p:nvSpPr>
          <p:spPr>
            <a:xfrm>
              <a:off x="51627" y="12428725"/>
              <a:ext cx="1263397" cy="964778"/>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2" name="Shape 206"/>
            <p:cNvSpPr>
              <a:spLocks/>
            </p:cNvSpPr>
            <p:nvPr/>
          </p:nvSpPr>
          <p:spPr>
            <a:xfrm>
              <a:off x="4879314" y="13045023"/>
              <a:ext cx="2174905" cy="84490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3" name="Shape 207"/>
            <p:cNvSpPr>
              <a:spLocks/>
            </p:cNvSpPr>
            <p:nvPr/>
          </p:nvSpPr>
          <p:spPr>
            <a:xfrm>
              <a:off x="3235847" y="11196122"/>
              <a:ext cx="1730490" cy="1809284"/>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4" name="Shape 208"/>
            <p:cNvSpPr>
              <a:spLocks/>
            </p:cNvSpPr>
            <p:nvPr/>
          </p:nvSpPr>
          <p:spPr>
            <a:xfrm>
              <a:off x="2722261" y="11915140"/>
              <a:ext cx="2172953" cy="11459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5" name="Shape 209"/>
            <p:cNvSpPr>
              <a:spLocks/>
            </p:cNvSpPr>
            <p:nvPr/>
          </p:nvSpPr>
          <p:spPr>
            <a:xfrm>
              <a:off x="3543997" y="2054334"/>
              <a:ext cx="1736356" cy="2774657"/>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6" name="Shape 210"/>
            <p:cNvSpPr>
              <a:spLocks/>
            </p:cNvSpPr>
            <p:nvPr/>
          </p:nvSpPr>
          <p:spPr>
            <a:xfrm>
              <a:off x="3543997" y="1129881"/>
              <a:ext cx="1733592" cy="3270584"/>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7" name="Shape 211"/>
            <p:cNvSpPr>
              <a:spLocks/>
            </p:cNvSpPr>
            <p:nvPr/>
          </p:nvSpPr>
          <p:spPr>
            <a:xfrm>
              <a:off x="3133131" y="4416819"/>
              <a:ext cx="1756621" cy="434041"/>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8" name="Shape 212"/>
            <p:cNvSpPr>
              <a:spLocks/>
            </p:cNvSpPr>
            <p:nvPr/>
          </p:nvSpPr>
          <p:spPr>
            <a:xfrm>
              <a:off x="770645" y="4416819"/>
              <a:ext cx="2762219" cy="433435"/>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9" name="Shape 213"/>
            <p:cNvSpPr>
              <a:spLocks/>
            </p:cNvSpPr>
            <p:nvPr/>
          </p:nvSpPr>
          <p:spPr>
            <a:xfrm>
              <a:off x="5701048" y="9963524"/>
              <a:ext cx="4044679" cy="956848"/>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0" name="Shape 214"/>
            <p:cNvSpPr>
              <a:spLocks/>
            </p:cNvSpPr>
            <p:nvPr/>
          </p:nvSpPr>
          <p:spPr>
            <a:xfrm>
              <a:off x="7036365" y="10887974"/>
              <a:ext cx="2463498" cy="2461094"/>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1" name="Shape 215"/>
            <p:cNvSpPr>
              <a:spLocks/>
            </p:cNvSpPr>
            <p:nvPr/>
          </p:nvSpPr>
          <p:spPr>
            <a:xfrm>
              <a:off x="5701048" y="9963524"/>
              <a:ext cx="4548626" cy="3363871"/>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2" name="Shape 216"/>
            <p:cNvSpPr>
              <a:spLocks/>
            </p:cNvSpPr>
            <p:nvPr/>
          </p:nvSpPr>
          <p:spPr>
            <a:xfrm>
              <a:off x="462497" y="9449938"/>
              <a:ext cx="980977" cy="1229993"/>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3" name="Shape 217"/>
            <p:cNvSpPr>
              <a:spLocks/>
            </p:cNvSpPr>
            <p:nvPr/>
          </p:nvSpPr>
          <p:spPr>
            <a:xfrm>
              <a:off x="5084746" y="9963524"/>
              <a:ext cx="1946607" cy="3400787"/>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4" name="Shape 218"/>
            <p:cNvSpPr>
              <a:spLocks/>
            </p:cNvSpPr>
            <p:nvPr/>
          </p:nvSpPr>
          <p:spPr>
            <a:xfrm>
              <a:off x="4879314" y="10785255"/>
              <a:ext cx="2141409" cy="2528600"/>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5" name="Shape 219"/>
            <p:cNvSpPr>
              <a:spLocks/>
            </p:cNvSpPr>
            <p:nvPr/>
          </p:nvSpPr>
          <p:spPr>
            <a:xfrm>
              <a:off x="3441281" y="9758089"/>
              <a:ext cx="2301904" cy="1074911"/>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6" name="Shape 220"/>
            <p:cNvSpPr>
              <a:spLocks/>
            </p:cNvSpPr>
            <p:nvPr/>
          </p:nvSpPr>
          <p:spPr>
            <a:xfrm>
              <a:off x="3852149" y="10785255"/>
              <a:ext cx="1225380" cy="2257058"/>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7" name="Shape 221"/>
            <p:cNvSpPr>
              <a:spLocks/>
            </p:cNvSpPr>
            <p:nvPr/>
          </p:nvSpPr>
          <p:spPr>
            <a:xfrm>
              <a:off x="3441281" y="9758089"/>
              <a:ext cx="1693471" cy="1528015"/>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8" name="Shape 222"/>
            <p:cNvSpPr>
              <a:spLocks/>
            </p:cNvSpPr>
            <p:nvPr/>
          </p:nvSpPr>
          <p:spPr>
            <a:xfrm>
              <a:off x="5290180" y="1027165"/>
              <a:ext cx="2023942" cy="1043819"/>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9" name="Shape 223"/>
            <p:cNvSpPr>
              <a:spLocks/>
            </p:cNvSpPr>
            <p:nvPr/>
          </p:nvSpPr>
          <p:spPr>
            <a:xfrm>
              <a:off x="3954865" y="1027165"/>
              <a:ext cx="1509054" cy="1045422"/>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0" name="Shape 224"/>
            <p:cNvSpPr>
              <a:spLocks/>
            </p:cNvSpPr>
            <p:nvPr/>
          </p:nvSpPr>
          <p:spPr>
            <a:xfrm>
              <a:off x="8063534" y="2054334"/>
              <a:ext cx="2196577" cy="793251"/>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1" name="Shape 225"/>
            <p:cNvSpPr>
              <a:spLocks/>
            </p:cNvSpPr>
            <p:nvPr/>
          </p:nvSpPr>
          <p:spPr>
            <a:xfrm>
              <a:off x="7241799" y="1746186"/>
              <a:ext cx="2372111" cy="726342"/>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2" name="Shape 226"/>
            <p:cNvSpPr>
              <a:spLocks/>
            </p:cNvSpPr>
            <p:nvPr/>
          </p:nvSpPr>
          <p:spPr>
            <a:xfrm>
              <a:off x="7241799" y="102716"/>
              <a:ext cx="2346236" cy="1933561"/>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3" name="Shape 227"/>
            <p:cNvSpPr>
              <a:spLocks/>
            </p:cNvSpPr>
            <p:nvPr/>
          </p:nvSpPr>
          <p:spPr>
            <a:xfrm>
              <a:off x="5392897" y="102716"/>
              <a:ext cx="1876789" cy="168148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4" name="Shape 228"/>
            <p:cNvSpPr>
              <a:spLocks/>
            </p:cNvSpPr>
            <p:nvPr/>
          </p:nvSpPr>
          <p:spPr>
            <a:xfrm>
              <a:off x="4776598" y="13764040"/>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5" name="Shape 229"/>
            <p:cNvSpPr>
              <a:spLocks/>
            </p:cNvSpPr>
            <p:nvPr/>
          </p:nvSpPr>
          <p:spPr>
            <a:xfrm>
              <a:off x="4776598" y="12942305"/>
              <a:ext cx="200095" cy="200248"/>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6" name="Shape 230"/>
            <p:cNvSpPr>
              <a:spLocks/>
            </p:cNvSpPr>
            <p:nvPr/>
          </p:nvSpPr>
          <p:spPr>
            <a:xfrm>
              <a:off x="6933649" y="13250456"/>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7" name="Shape 231"/>
            <p:cNvSpPr>
              <a:spLocks/>
            </p:cNvSpPr>
            <p:nvPr/>
          </p:nvSpPr>
          <p:spPr>
            <a:xfrm>
              <a:off x="7962380" y="13765606"/>
              <a:ext cx="402483" cy="40248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8" name="Shape 232"/>
            <p:cNvSpPr>
              <a:spLocks/>
            </p:cNvSpPr>
            <p:nvPr/>
          </p:nvSpPr>
          <p:spPr>
            <a:xfrm>
              <a:off x="8166250" y="15304789"/>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9" name="Shape 233"/>
            <p:cNvSpPr>
              <a:spLocks/>
            </p:cNvSpPr>
            <p:nvPr/>
          </p:nvSpPr>
          <p:spPr>
            <a:xfrm>
              <a:off x="3749430" y="11196122"/>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0" name="Shape 234"/>
            <p:cNvSpPr>
              <a:spLocks/>
            </p:cNvSpPr>
            <p:nvPr/>
          </p:nvSpPr>
          <p:spPr>
            <a:xfrm>
              <a:off x="4982030" y="10682539"/>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1" name="Shape 235"/>
            <p:cNvSpPr>
              <a:spLocks/>
            </p:cNvSpPr>
            <p:nvPr/>
          </p:nvSpPr>
          <p:spPr>
            <a:xfrm>
              <a:off x="5481521" y="9743909"/>
              <a:ext cx="433718" cy="434041"/>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2" name="Shape 236"/>
            <p:cNvSpPr>
              <a:spLocks/>
            </p:cNvSpPr>
            <p:nvPr/>
          </p:nvSpPr>
          <p:spPr>
            <a:xfrm>
              <a:off x="3338563" y="965537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3" name="Shape 237"/>
            <p:cNvSpPr>
              <a:spLocks/>
            </p:cNvSpPr>
            <p:nvPr/>
          </p:nvSpPr>
          <p:spPr>
            <a:xfrm>
              <a:off x="2168487" y="9101597"/>
              <a:ext cx="485995" cy="485995"/>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4" name="Shape 238"/>
            <p:cNvSpPr>
              <a:spLocks/>
            </p:cNvSpPr>
            <p:nvPr/>
          </p:nvSpPr>
          <p:spPr>
            <a:xfrm>
              <a:off x="1284228" y="9347223"/>
              <a:ext cx="200218" cy="200177"/>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5" name="Shape 239"/>
            <p:cNvSpPr>
              <a:spLocks/>
            </p:cNvSpPr>
            <p:nvPr/>
          </p:nvSpPr>
          <p:spPr>
            <a:xfrm>
              <a:off x="462497" y="9449938"/>
              <a:ext cx="200178" cy="200198"/>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6" name="Shape 240"/>
            <p:cNvSpPr>
              <a:spLocks/>
            </p:cNvSpPr>
            <p:nvPr/>
          </p:nvSpPr>
          <p:spPr>
            <a:xfrm>
              <a:off x="359779" y="10579823"/>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7" name="Shape 241"/>
            <p:cNvSpPr>
              <a:spLocks/>
            </p:cNvSpPr>
            <p:nvPr/>
          </p:nvSpPr>
          <p:spPr>
            <a:xfrm>
              <a:off x="873362" y="11606989"/>
              <a:ext cx="200166"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8" name="Shape 242"/>
            <p:cNvSpPr>
              <a:spLocks/>
            </p:cNvSpPr>
            <p:nvPr/>
          </p:nvSpPr>
          <p:spPr>
            <a:xfrm>
              <a:off x="-1" y="13198831"/>
              <a:ext cx="508870" cy="508868"/>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9" name="Shape 243"/>
            <p:cNvSpPr>
              <a:spLocks/>
            </p:cNvSpPr>
            <p:nvPr/>
          </p:nvSpPr>
          <p:spPr>
            <a:xfrm>
              <a:off x="1181512" y="12839590"/>
              <a:ext cx="200217" cy="200177"/>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0" name="Shape 244"/>
            <p:cNvSpPr>
              <a:spLocks/>
            </p:cNvSpPr>
            <p:nvPr/>
          </p:nvSpPr>
          <p:spPr>
            <a:xfrm>
              <a:off x="2722261" y="12326009"/>
              <a:ext cx="200167" cy="200267"/>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1" name="Shape 245"/>
            <p:cNvSpPr>
              <a:spLocks/>
            </p:cNvSpPr>
            <p:nvPr/>
          </p:nvSpPr>
          <p:spPr>
            <a:xfrm>
              <a:off x="3133131" y="11812423"/>
              <a:ext cx="200178" cy="200249"/>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2" name="Shape 246"/>
            <p:cNvSpPr>
              <a:spLocks/>
            </p:cNvSpPr>
            <p:nvPr/>
          </p:nvSpPr>
          <p:spPr>
            <a:xfrm>
              <a:off x="51627" y="7190172"/>
              <a:ext cx="200177" cy="200156"/>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3" name="Shape 247"/>
            <p:cNvSpPr>
              <a:spLocks/>
            </p:cNvSpPr>
            <p:nvPr/>
          </p:nvSpPr>
          <p:spPr>
            <a:xfrm>
              <a:off x="770645" y="4724970"/>
              <a:ext cx="200188" cy="200177"/>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4" name="Shape 248"/>
            <p:cNvSpPr>
              <a:spLocks/>
            </p:cNvSpPr>
            <p:nvPr/>
          </p:nvSpPr>
          <p:spPr>
            <a:xfrm>
              <a:off x="1181512" y="4930402"/>
              <a:ext cx="200166" cy="200177"/>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5" name="Shape 249"/>
            <p:cNvSpPr>
              <a:spLocks/>
            </p:cNvSpPr>
            <p:nvPr/>
          </p:nvSpPr>
          <p:spPr>
            <a:xfrm>
              <a:off x="2722261" y="5752136"/>
              <a:ext cx="200217" cy="200179"/>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6" name="Shape 250"/>
            <p:cNvSpPr>
              <a:spLocks/>
            </p:cNvSpPr>
            <p:nvPr/>
          </p:nvSpPr>
          <p:spPr>
            <a:xfrm>
              <a:off x="4365731" y="6676586"/>
              <a:ext cx="200177" cy="20017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7" name="Shape 251"/>
            <p:cNvSpPr>
              <a:spLocks/>
            </p:cNvSpPr>
            <p:nvPr/>
          </p:nvSpPr>
          <p:spPr>
            <a:xfrm>
              <a:off x="3133131" y="739560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8" name="Shape 252"/>
            <p:cNvSpPr>
              <a:spLocks/>
            </p:cNvSpPr>
            <p:nvPr/>
          </p:nvSpPr>
          <p:spPr>
            <a:xfrm>
              <a:off x="6317350" y="7806471"/>
              <a:ext cx="200175" cy="200269"/>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9" name="Shape 253"/>
            <p:cNvSpPr>
              <a:spLocks/>
            </p:cNvSpPr>
            <p:nvPr/>
          </p:nvSpPr>
          <p:spPr>
            <a:xfrm>
              <a:off x="6214634" y="7190172"/>
              <a:ext cx="200246" cy="200156"/>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0" name="Shape 254"/>
            <p:cNvSpPr>
              <a:spLocks/>
            </p:cNvSpPr>
            <p:nvPr/>
          </p:nvSpPr>
          <p:spPr>
            <a:xfrm>
              <a:off x="6009199" y="6676586"/>
              <a:ext cx="200178" cy="200177"/>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1" name="Shape 255"/>
            <p:cNvSpPr>
              <a:spLocks/>
            </p:cNvSpPr>
            <p:nvPr/>
          </p:nvSpPr>
          <p:spPr>
            <a:xfrm>
              <a:off x="4572762" y="4623887"/>
              <a:ext cx="402483" cy="402341"/>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2" name="Shape 256"/>
            <p:cNvSpPr>
              <a:spLocks/>
            </p:cNvSpPr>
            <p:nvPr/>
          </p:nvSpPr>
          <p:spPr>
            <a:xfrm>
              <a:off x="3441281" y="4211387"/>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3" name="Shape 257"/>
            <p:cNvSpPr>
              <a:spLocks/>
            </p:cNvSpPr>
            <p:nvPr/>
          </p:nvSpPr>
          <p:spPr>
            <a:xfrm>
              <a:off x="5187463" y="1951618"/>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4" name="Shape 258"/>
            <p:cNvSpPr>
              <a:spLocks/>
            </p:cNvSpPr>
            <p:nvPr/>
          </p:nvSpPr>
          <p:spPr>
            <a:xfrm>
              <a:off x="6971718" y="1476101"/>
              <a:ext cx="534907" cy="53490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5" name="Shape 259"/>
            <p:cNvSpPr>
              <a:spLocks/>
            </p:cNvSpPr>
            <p:nvPr/>
          </p:nvSpPr>
          <p:spPr>
            <a:xfrm>
              <a:off x="7241799" y="0"/>
              <a:ext cx="200098" cy="200176"/>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6" name="Shape 260"/>
            <p:cNvSpPr>
              <a:spLocks/>
            </p:cNvSpPr>
            <p:nvPr/>
          </p:nvSpPr>
          <p:spPr>
            <a:xfrm>
              <a:off x="5392897" y="924449"/>
              <a:ext cx="200246"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7" name="Shape 261"/>
            <p:cNvSpPr>
              <a:spLocks/>
            </p:cNvSpPr>
            <p:nvPr/>
          </p:nvSpPr>
          <p:spPr>
            <a:xfrm>
              <a:off x="3852149" y="1027165"/>
              <a:ext cx="200248" cy="200248"/>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8" name="Shape 262"/>
            <p:cNvSpPr>
              <a:spLocks/>
            </p:cNvSpPr>
            <p:nvPr/>
          </p:nvSpPr>
          <p:spPr>
            <a:xfrm>
              <a:off x="6625497" y="2978784"/>
              <a:ext cx="200179" cy="200198"/>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9" name="Shape 263"/>
            <p:cNvSpPr>
              <a:spLocks/>
            </p:cNvSpPr>
            <p:nvPr/>
          </p:nvSpPr>
          <p:spPr>
            <a:xfrm>
              <a:off x="7858098" y="4519536"/>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0" name="Shape 264"/>
            <p:cNvSpPr>
              <a:spLocks/>
            </p:cNvSpPr>
            <p:nvPr/>
          </p:nvSpPr>
          <p:spPr>
            <a:xfrm>
              <a:off x="8268969" y="4622251"/>
              <a:ext cx="200248" cy="20017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1" name="Shape 265"/>
            <p:cNvSpPr>
              <a:spLocks/>
            </p:cNvSpPr>
            <p:nvPr/>
          </p:nvSpPr>
          <p:spPr>
            <a:xfrm>
              <a:off x="7960817" y="2362485"/>
              <a:ext cx="200249" cy="200155"/>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2" name="Shape 266"/>
            <p:cNvSpPr>
              <a:spLocks/>
            </p:cNvSpPr>
            <p:nvPr/>
          </p:nvSpPr>
          <p:spPr>
            <a:xfrm>
              <a:off x="7960817" y="10785255"/>
              <a:ext cx="200177" cy="200096"/>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3" name="Shape 267"/>
            <p:cNvSpPr>
              <a:spLocks/>
            </p:cNvSpPr>
            <p:nvPr/>
          </p:nvSpPr>
          <p:spPr>
            <a:xfrm>
              <a:off x="3030411" y="4622251"/>
              <a:ext cx="200168"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4" name="Shape 268"/>
            <p:cNvSpPr>
              <a:spLocks/>
            </p:cNvSpPr>
            <p:nvPr/>
          </p:nvSpPr>
          <p:spPr>
            <a:xfrm>
              <a:off x="7549948" y="7292888"/>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grpSp>
        <p:nvGrpSpPr>
          <p:cNvPr id="125" name="Group 381"/>
          <p:cNvGrpSpPr/>
          <p:nvPr/>
        </p:nvGrpSpPr>
        <p:grpSpPr>
          <a:xfrm flipH="1">
            <a:off x="9225444" y="-559463"/>
            <a:ext cx="3562082" cy="5403262"/>
            <a:chOff x="0" y="0"/>
            <a:chExt cx="7124162" cy="10806522"/>
          </a:xfrm>
        </p:grpSpPr>
        <p:sp>
          <p:nvSpPr>
            <p:cNvPr id="126" name="Shape 270"/>
            <p:cNvSpPr>
              <a:spLocks/>
            </p:cNvSpPr>
            <p:nvPr/>
          </p:nvSpPr>
          <p:spPr>
            <a:xfrm>
              <a:off x="1953519" y="3267394"/>
              <a:ext cx="1401251" cy="794511"/>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7" name="Shape 271"/>
            <p:cNvSpPr>
              <a:spLocks/>
            </p:cNvSpPr>
            <p:nvPr/>
          </p:nvSpPr>
          <p:spPr>
            <a:xfrm>
              <a:off x="4368551" y="5043151"/>
              <a:ext cx="915347" cy="412723"/>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8" name="Shape 272"/>
            <p:cNvSpPr>
              <a:spLocks/>
            </p:cNvSpPr>
            <p:nvPr/>
          </p:nvSpPr>
          <p:spPr>
            <a:xfrm>
              <a:off x="817035" y="3267394"/>
              <a:ext cx="1302959" cy="793332"/>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9" name="Shape 273"/>
            <p:cNvSpPr>
              <a:spLocks/>
            </p:cNvSpPr>
            <p:nvPr/>
          </p:nvSpPr>
          <p:spPr>
            <a:xfrm>
              <a:off x="35701" y="3480484"/>
              <a:ext cx="1900168" cy="1571546"/>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0" name="Shape 274"/>
            <p:cNvSpPr>
              <a:spLocks/>
            </p:cNvSpPr>
            <p:nvPr/>
          </p:nvSpPr>
          <p:spPr>
            <a:xfrm>
              <a:off x="532914" y="3267394"/>
              <a:ext cx="1604703" cy="2593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1" name="Shape 275"/>
            <p:cNvSpPr>
              <a:spLocks/>
            </p:cNvSpPr>
            <p:nvPr/>
          </p:nvSpPr>
          <p:spPr>
            <a:xfrm>
              <a:off x="2237641" y="5185212"/>
              <a:ext cx="2233989" cy="1571128"/>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2" name="Shape 276"/>
            <p:cNvSpPr>
              <a:spLocks/>
            </p:cNvSpPr>
            <p:nvPr/>
          </p:nvSpPr>
          <p:spPr>
            <a:xfrm>
              <a:off x="35701" y="4048726"/>
              <a:ext cx="2181029" cy="1162426"/>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3" name="Shape 277"/>
            <p:cNvSpPr>
              <a:spLocks/>
            </p:cNvSpPr>
            <p:nvPr/>
          </p:nvSpPr>
          <p:spPr>
            <a:xfrm>
              <a:off x="35701" y="5043151"/>
              <a:ext cx="2177350" cy="1484563"/>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4" name="Shape 278"/>
            <p:cNvSpPr>
              <a:spLocks/>
            </p:cNvSpPr>
            <p:nvPr/>
          </p:nvSpPr>
          <p:spPr>
            <a:xfrm>
              <a:off x="4155459" y="4688000"/>
              <a:ext cx="1140229" cy="498875"/>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5" name="Shape 279"/>
            <p:cNvSpPr>
              <a:spLocks/>
            </p:cNvSpPr>
            <p:nvPr/>
          </p:nvSpPr>
          <p:spPr>
            <a:xfrm>
              <a:off x="4155459" y="3125333"/>
              <a:ext cx="1301226" cy="2002025"/>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6" name="Shape 280"/>
            <p:cNvSpPr>
              <a:spLocks/>
            </p:cNvSpPr>
            <p:nvPr/>
          </p:nvSpPr>
          <p:spPr>
            <a:xfrm>
              <a:off x="3303096" y="3196362"/>
              <a:ext cx="2175787" cy="1512450"/>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7" name="Shape 281"/>
            <p:cNvSpPr>
              <a:spLocks/>
            </p:cNvSpPr>
            <p:nvPr/>
          </p:nvSpPr>
          <p:spPr>
            <a:xfrm>
              <a:off x="674975" y="6747878"/>
              <a:ext cx="1723977" cy="1512450"/>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8" name="Shape 282"/>
            <p:cNvSpPr>
              <a:spLocks/>
            </p:cNvSpPr>
            <p:nvPr/>
          </p:nvSpPr>
          <p:spPr>
            <a:xfrm>
              <a:off x="603944" y="8097452"/>
              <a:ext cx="1585560" cy="443457"/>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9" name="Shape 283"/>
            <p:cNvSpPr>
              <a:spLocks/>
            </p:cNvSpPr>
            <p:nvPr/>
          </p:nvSpPr>
          <p:spPr>
            <a:xfrm>
              <a:off x="5647095" y="9233939"/>
              <a:ext cx="875187" cy="922912"/>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0" name="Shape 284"/>
            <p:cNvSpPr>
              <a:spLocks/>
            </p:cNvSpPr>
            <p:nvPr/>
          </p:nvSpPr>
          <p:spPr>
            <a:xfrm>
              <a:off x="4865761" y="9162907"/>
              <a:ext cx="1728034" cy="438528"/>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1" name="Shape 285"/>
            <p:cNvSpPr>
              <a:spLocks/>
            </p:cNvSpPr>
            <p:nvPr/>
          </p:nvSpPr>
          <p:spPr>
            <a:xfrm>
              <a:off x="5576065" y="1704727"/>
              <a:ext cx="1501624" cy="153686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2" name="Shape 286"/>
            <p:cNvSpPr>
              <a:spLocks/>
            </p:cNvSpPr>
            <p:nvPr/>
          </p:nvSpPr>
          <p:spPr>
            <a:xfrm>
              <a:off x="5291942" y="3196362"/>
              <a:ext cx="1832221" cy="1938077"/>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3" name="Shape 287"/>
            <p:cNvSpPr>
              <a:spLocks/>
            </p:cNvSpPr>
            <p:nvPr/>
          </p:nvSpPr>
          <p:spPr>
            <a:xfrm>
              <a:off x="5434003" y="1704727"/>
              <a:ext cx="351892" cy="1567732"/>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4" name="Shape 288"/>
            <p:cNvSpPr>
              <a:spLocks/>
            </p:cNvSpPr>
            <p:nvPr/>
          </p:nvSpPr>
          <p:spPr>
            <a:xfrm>
              <a:off x="5291942" y="3196362"/>
              <a:ext cx="538276" cy="1987948"/>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5" name="Shape 289"/>
            <p:cNvSpPr>
              <a:spLocks/>
            </p:cNvSpPr>
            <p:nvPr/>
          </p:nvSpPr>
          <p:spPr>
            <a:xfrm>
              <a:off x="3090004" y="4688000"/>
              <a:ext cx="1355267" cy="791740"/>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6" name="Shape 290"/>
            <p:cNvSpPr>
              <a:spLocks/>
            </p:cNvSpPr>
            <p:nvPr/>
          </p:nvSpPr>
          <p:spPr>
            <a:xfrm>
              <a:off x="3090004" y="4688000"/>
              <a:ext cx="1318082" cy="404611"/>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7" name="Shape 291"/>
            <p:cNvSpPr>
              <a:spLocks/>
            </p:cNvSpPr>
            <p:nvPr/>
          </p:nvSpPr>
          <p:spPr>
            <a:xfrm>
              <a:off x="2166611" y="4688000"/>
              <a:ext cx="2252095" cy="781405"/>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8" name="Shape 292"/>
            <p:cNvSpPr>
              <a:spLocks/>
            </p:cNvSpPr>
            <p:nvPr/>
          </p:nvSpPr>
          <p:spPr>
            <a:xfrm>
              <a:off x="3090004" y="3338424"/>
              <a:ext cx="1080855" cy="139868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9" name="Shape 293"/>
            <p:cNvSpPr>
              <a:spLocks/>
            </p:cNvSpPr>
            <p:nvPr/>
          </p:nvSpPr>
          <p:spPr>
            <a:xfrm>
              <a:off x="1953519" y="3338424"/>
              <a:ext cx="1392621" cy="1396677"/>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0" name="Shape 294"/>
            <p:cNvSpPr>
              <a:spLocks/>
            </p:cNvSpPr>
            <p:nvPr/>
          </p:nvSpPr>
          <p:spPr>
            <a:xfrm>
              <a:off x="1953519" y="4048726"/>
              <a:ext cx="1195619" cy="1166660"/>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1" name="Shape 295"/>
            <p:cNvSpPr>
              <a:spLocks/>
            </p:cNvSpPr>
            <p:nvPr/>
          </p:nvSpPr>
          <p:spPr>
            <a:xfrm>
              <a:off x="2237641" y="6747878"/>
              <a:ext cx="493051" cy="1531592"/>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2" name="Shape 296"/>
            <p:cNvSpPr>
              <a:spLocks/>
            </p:cNvSpPr>
            <p:nvPr/>
          </p:nvSpPr>
          <p:spPr>
            <a:xfrm>
              <a:off x="5647095" y="9589089"/>
              <a:ext cx="412936" cy="1028903"/>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3" name="Shape 297"/>
            <p:cNvSpPr>
              <a:spLocks/>
            </p:cNvSpPr>
            <p:nvPr/>
          </p:nvSpPr>
          <p:spPr>
            <a:xfrm>
              <a:off x="4865761" y="9162907"/>
              <a:ext cx="897313" cy="1459240"/>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4" name="Shape 298"/>
            <p:cNvSpPr>
              <a:spLocks/>
            </p:cNvSpPr>
            <p:nvPr/>
          </p:nvSpPr>
          <p:spPr>
            <a:xfrm>
              <a:off x="5718127" y="10228364"/>
              <a:ext cx="467665" cy="453722"/>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5" name="Shape 299"/>
            <p:cNvSpPr>
              <a:spLocks/>
            </p:cNvSpPr>
            <p:nvPr/>
          </p:nvSpPr>
          <p:spPr>
            <a:xfrm>
              <a:off x="5718127" y="10086300"/>
              <a:ext cx="389631" cy="512265"/>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6" name="Shape 300"/>
            <p:cNvSpPr>
              <a:spLocks/>
            </p:cNvSpPr>
            <p:nvPr/>
          </p:nvSpPr>
          <p:spPr>
            <a:xfrm>
              <a:off x="4652670" y="1704727"/>
              <a:ext cx="956623" cy="1482133"/>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7" name="Shape 301"/>
            <p:cNvSpPr>
              <a:spLocks/>
            </p:cNvSpPr>
            <p:nvPr/>
          </p:nvSpPr>
          <p:spPr>
            <a:xfrm>
              <a:off x="4652670" y="1207516"/>
              <a:ext cx="960991" cy="921591"/>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8" name="Shape 302"/>
            <p:cNvSpPr>
              <a:spLocks/>
            </p:cNvSpPr>
            <p:nvPr/>
          </p:nvSpPr>
          <p:spPr>
            <a:xfrm>
              <a:off x="3303096" y="2130907"/>
              <a:ext cx="2179046" cy="1203773"/>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9" name="Shape 303"/>
            <p:cNvSpPr>
              <a:spLocks/>
            </p:cNvSpPr>
            <p:nvPr/>
          </p:nvSpPr>
          <p:spPr>
            <a:xfrm>
              <a:off x="3587215" y="1207516"/>
              <a:ext cx="1396052" cy="918124"/>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0" name="Shape 304"/>
            <p:cNvSpPr>
              <a:spLocks/>
            </p:cNvSpPr>
            <p:nvPr/>
          </p:nvSpPr>
          <p:spPr>
            <a:xfrm>
              <a:off x="3303096" y="1420605"/>
              <a:ext cx="1361438" cy="1914353"/>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1" name="Shape 305"/>
            <p:cNvSpPr>
              <a:spLocks/>
            </p:cNvSpPr>
            <p:nvPr/>
          </p:nvSpPr>
          <p:spPr>
            <a:xfrm>
              <a:off x="1669398" y="5185212"/>
              <a:ext cx="733851" cy="1582855"/>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2" name="Shape 306"/>
            <p:cNvSpPr>
              <a:spLocks/>
            </p:cNvSpPr>
            <p:nvPr/>
          </p:nvSpPr>
          <p:spPr>
            <a:xfrm>
              <a:off x="959097" y="5185212"/>
              <a:ext cx="1282815" cy="1373230"/>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3" name="Shape 307"/>
            <p:cNvSpPr>
              <a:spLocks/>
            </p:cNvSpPr>
            <p:nvPr/>
          </p:nvSpPr>
          <p:spPr>
            <a:xfrm>
              <a:off x="674975" y="6463757"/>
              <a:ext cx="1732302" cy="1694188"/>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4" name="Shape 308"/>
            <p:cNvSpPr>
              <a:spLocks/>
            </p:cNvSpPr>
            <p:nvPr/>
          </p:nvSpPr>
          <p:spPr>
            <a:xfrm>
              <a:off x="248793" y="6463757"/>
              <a:ext cx="1392550" cy="917500"/>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5" name="Shape 309"/>
            <p:cNvSpPr>
              <a:spLocks/>
            </p:cNvSpPr>
            <p:nvPr/>
          </p:nvSpPr>
          <p:spPr>
            <a:xfrm>
              <a:off x="319824" y="6463757"/>
              <a:ext cx="1372881" cy="1693214"/>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6" name="Shape 310"/>
            <p:cNvSpPr>
              <a:spLocks/>
            </p:cNvSpPr>
            <p:nvPr/>
          </p:nvSpPr>
          <p:spPr>
            <a:xfrm>
              <a:off x="5718127" y="10370425"/>
              <a:ext cx="786193" cy="436098"/>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7" name="Shape 311"/>
            <p:cNvSpPr>
              <a:spLocks/>
            </p:cNvSpPr>
            <p:nvPr/>
          </p:nvSpPr>
          <p:spPr>
            <a:xfrm>
              <a:off x="4439581" y="5114181"/>
              <a:ext cx="2296489" cy="1757653"/>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8" name="Shape 312"/>
            <p:cNvSpPr>
              <a:spLocks/>
            </p:cNvSpPr>
            <p:nvPr/>
          </p:nvSpPr>
          <p:spPr>
            <a:xfrm>
              <a:off x="35701" y="7316121"/>
              <a:ext cx="647769" cy="1295544"/>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9" name="Shape 313"/>
            <p:cNvSpPr>
              <a:spLocks/>
            </p:cNvSpPr>
            <p:nvPr/>
          </p:nvSpPr>
          <p:spPr>
            <a:xfrm>
              <a:off x="3942368" y="5469332"/>
              <a:ext cx="2778365" cy="1433300"/>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0" name="Shape 314"/>
            <p:cNvSpPr>
              <a:spLocks/>
            </p:cNvSpPr>
            <p:nvPr/>
          </p:nvSpPr>
          <p:spPr>
            <a:xfrm>
              <a:off x="2379702" y="5469332"/>
              <a:ext cx="2078433" cy="1436560"/>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1" name="Shape 315"/>
            <p:cNvSpPr>
              <a:spLocks/>
            </p:cNvSpPr>
            <p:nvPr/>
          </p:nvSpPr>
          <p:spPr>
            <a:xfrm>
              <a:off x="674975" y="8097452"/>
              <a:ext cx="1272196" cy="856044"/>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2" name="Shape 316"/>
            <p:cNvSpPr>
              <a:spLocks/>
            </p:cNvSpPr>
            <p:nvPr/>
          </p:nvSpPr>
          <p:spPr>
            <a:xfrm>
              <a:off x="35701" y="8097452"/>
              <a:ext cx="870953" cy="858331"/>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3" name="Shape 317"/>
            <p:cNvSpPr>
              <a:spLocks/>
            </p:cNvSpPr>
            <p:nvPr/>
          </p:nvSpPr>
          <p:spPr>
            <a:xfrm>
              <a:off x="35701" y="8594667"/>
              <a:ext cx="873660" cy="667160"/>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4" name="Shape 318"/>
            <p:cNvSpPr>
              <a:spLocks/>
            </p:cNvSpPr>
            <p:nvPr/>
          </p:nvSpPr>
          <p:spPr>
            <a:xfrm>
              <a:off x="3374125" y="9020847"/>
              <a:ext cx="1503983" cy="58426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5" name="Shape 319"/>
            <p:cNvSpPr>
              <a:spLocks/>
            </p:cNvSpPr>
            <p:nvPr/>
          </p:nvSpPr>
          <p:spPr>
            <a:xfrm>
              <a:off x="2237641" y="7742301"/>
              <a:ext cx="1196663" cy="1251150"/>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6" name="Shape 320"/>
            <p:cNvSpPr>
              <a:spLocks/>
            </p:cNvSpPr>
            <p:nvPr/>
          </p:nvSpPr>
          <p:spPr>
            <a:xfrm>
              <a:off x="1882488" y="8239514"/>
              <a:ext cx="1502633" cy="7924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7" name="Shape 321"/>
            <p:cNvSpPr>
              <a:spLocks/>
            </p:cNvSpPr>
            <p:nvPr/>
          </p:nvSpPr>
          <p:spPr>
            <a:xfrm>
              <a:off x="2450732" y="1420605"/>
              <a:ext cx="1200718" cy="1918722"/>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8" name="Shape 322"/>
            <p:cNvSpPr>
              <a:spLocks/>
            </p:cNvSpPr>
            <p:nvPr/>
          </p:nvSpPr>
          <p:spPr>
            <a:xfrm>
              <a:off x="2450732" y="781331"/>
              <a:ext cx="1198807" cy="2261663"/>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9" name="Shape 323"/>
            <p:cNvSpPr>
              <a:spLocks/>
            </p:cNvSpPr>
            <p:nvPr/>
          </p:nvSpPr>
          <p:spPr>
            <a:xfrm>
              <a:off x="2166611" y="3054303"/>
              <a:ext cx="1214732" cy="300146"/>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0" name="Shape 324"/>
            <p:cNvSpPr>
              <a:spLocks/>
            </p:cNvSpPr>
            <p:nvPr/>
          </p:nvSpPr>
          <p:spPr>
            <a:xfrm>
              <a:off x="532914" y="3054303"/>
              <a:ext cx="1910119" cy="299727"/>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1" name="Shape 325"/>
            <p:cNvSpPr>
              <a:spLocks/>
            </p:cNvSpPr>
            <p:nvPr/>
          </p:nvSpPr>
          <p:spPr>
            <a:xfrm>
              <a:off x="3942368" y="6889939"/>
              <a:ext cx="2796962" cy="661677"/>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2" name="Shape 326"/>
            <p:cNvSpPr>
              <a:spLocks/>
            </p:cNvSpPr>
            <p:nvPr/>
          </p:nvSpPr>
          <p:spPr>
            <a:xfrm>
              <a:off x="4865761" y="7529212"/>
              <a:ext cx="1703549" cy="1701887"/>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3" name="Shape 327"/>
            <p:cNvSpPr>
              <a:spLocks/>
            </p:cNvSpPr>
            <p:nvPr/>
          </p:nvSpPr>
          <p:spPr>
            <a:xfrm>
              <a:off x="3942368" y="6889939"/>
              <a:ext cx="3145450" cy="2326173"/>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4" name="Shape 328"/>
            <p:cNvSpPr>
              <a:spLocks/>
            </p:cNvSpPr>
            <p:nvPr/>
          </p:nvSpPr>
          <p:spPr>
            <a:xfrm>
              <a:off x="319824" y="6534787"/>
              <a:ext cx="678362" cy="850560"/>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5" name="Shape 329"/>
            <p:cNvSpPr>
              <a:spLocks/>
            </p:cNvSpPr>
            <p:nvPr/>
          </p:nvSpPr>
          <p:spPr>
            <a:xfrm>
              <a:off x="3516185" y="6889939"/>
              <a:ext cx="1346111" cy="2351701"/>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6" name="Shape 330"/>
            <p:cNvSpPr>
              <a:spLocks/>
            </p:cNvSpPr>
            <p:nvPr/>
          </p:nvSpPr>
          <p:spPr>
            <a:xfrm>
              <a:off x="3374125" y="7458180"/>
              <a:ext cx="1480820" cy="1748568"/>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7" name="Shape 331"/>
            <p:cNvSpPr>
              <a:spLocks/>
            </p:cNvSpPr>
            <p:nvPr/>
          </p:nvSpPr>
          <p:spPr>
            <a:xfrm>
              <a:off x="2379702" y="6747878"/>
              <a:ext cx="1591804" cy="743319"/>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8" name="Shape 332"/>
            <p:cNvSpPr>
              <a:spLocks/>
            </p:cNvSpPr>
            <p:nvPr/>
          </p:nvSpPr>
          <p:spPr>
            <a:xfrm>
              <a:off x="2663824" y="7458180"/>
              <a:ext cx="847371" cy="1560792"/>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9" name="Shape 333"/>
            <p:cNvSpPr>
              <a:spLocks/>
            </p:cNvSpPr>
            <p:nvPr/>
          </p:nvSpPr>
          <p:spPr>
            <a:xfrm>
              <a:off x="2379702" y="6747878"/>
              <a:ext cx="1171063" cy="1056648"/>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0" name="Shape 334"/>
            <p:cNvSpPr>
              <a:spLocks/>
            </p:cNvSpPr>
            <p:nvPr/>
          </p:nvSpPr>
          <p:spPr>
            <a:xfrm>
              <a:off x="3658246" y="710301"/>
              <a:ext cx="1399589" cy="721818"/>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1" name="Shape 335"/>
            <p:cNvSpPr>
              <a:spLocks/>
            </p:cNvSpPr>
            <p:nvPr/>
          </p:nvSpPr>
          <p:spPr>
            <a:xfrm>
              <a:off x="2734854" y="710301"/>
              <a:ext cx="1043535" cy="722927"/>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2" name="Shape 336"/>
            <p:cNvSpPr>
              <a:spLocks/>
            </p:cNvSpPr>
            <p:nvPr/>
          </p:nvSpPr>
          <p:spPr>
            <a:xfrm>
              <a:off x="5576065" y="1420605"/>
              <a:ext cx="1518970" cy="548547"/>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3" name="Shape 337"/>
            <p:cNvSpPr>
              <a:spLocks/>
            </p:cNvSpPr>
            <p:nvPr/>
          </p:nvSpPr>
          <p:spPr>
            <a:xfrm>
              <a:off x="5007823" y="1207516"/>
              <a:ext cx="1640353" cy="502278"/>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4" name="Shape 338"/>
            <p:cNvSpPr>
              <a:spLocks/>
            </p:cNvSpPr>
            <p:nvPr/>
          </p:nvSpPr>
          <p:spPr>
            <a:xfrm>
              <a:off x="5007823" y="71029"/>
              <a:ext cx="1622460" cy="1337090"/>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5" name="Shape 339"/>
            <p:cNvSpPr>
              <a:spLocks/>
            </p:cNvSpPr>
            <p:nvPr/>
          </p:nvSpPr>
          <p:spPr>
            <a:xfrm>
              <a:off x="3729276" y="71029"/>
              <a:ext cx="1297831" cy="116277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6" name="Shape 340"/>
            <p:cNvSpPr>
              <a:spLocks/>
            </p:cNvSpPr>
            <p:nvPr/>
          </p:nvSpPr>
          <p:spPr>
            <a:xfrm>
              <a:off x="3303096" y="9518059"/>
              <a:ext cx="138425"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7" name="Shape 341"/>
            <p:cNvSpPr>
              <a:spLocks/>
            </p:cNvSpPr>
            <p:nvPr/>
          </p:nvSpPr>
          <p:spPr>
            <a:xfrm>
              <a:off x="3303096" y="8949815"/>
              <a:ext cx="138369" cy="138475"/>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8" name="Shape 342"/>
            <p:cNvSpPr>
              <a:spLocks/>
            </p:cNvSpPr>
            <p:nvPr/>
          </p:nvSpPr>
          <p:spPr>
            <a:xfrm>
              <a:off x="4794732" y="9162907"/>
              <a:ext cx="138426"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9" name="Shape 343"/>
            <p:cNvSpPr>
              <a:spLocks/>
            </p:cNvSpPr>
            <p:nvPr/>
          </p:nvSpPr>
          <p:spPr>
            <a:xfrm>
              <a:off x="5506116" y="9519142"/>
              <a:ext cx="278324" cy="278326"/>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0" name="Shape 344"/>
            <p:cNvSpPr>
              <a:spLocks/>
            </p:cNvSpPr>
            <p:nvPr/>
          </p:nvSpPr>
          <p:spPr>
            <a:xfrm>
              <a:off x="5647095" y="10583512"/>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1" name="Shape 345"/>
            <p:cNvSpPr>
              <a:spLocks/>
            </p:cNvSpPr>
            <p:nvPr/>
          </p:nvSpPr>
          <p:spPr>
            <a:xfrm>
              <a:off x="2592792" y="7742301"/>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2" name="Shape 346"/>
            <p:cNvSpPr>
              <a:spLocks/>
            </p:cNvSpPr>
            <p:nvPr/>
          </p:nvSpPr>
          <p:spPr>
            <a:xfrm>
              <a:off x="3445155" y="7387150"/>
              <a:ext cx="138475" cy="138489"/>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3" name="Shape 347"/>
            <p:cNvSpPr>
              <a:spLocks/>
            </p:cNvSpPr>
            <p:nvPr/>
          </p:nvSpPr>
          <p:spPr>
            <a:xfrm>
              <a:off x="3790561" y="6738073"/>
              <a:ext cx="299924" cy="300146"/>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4" name="Shape 348"/>
            <p:cNvSpPr>
              <a:spLocks/>
            </p:cNvSpPr>
            <p:nvPr/>
          </p:nvSpPr>
          <p:spPr>
            <a:xfrm>
              <a:off x="2308671" y="6676849"/>
              <a:ext cx="138447" cy="138425"/>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5" name="Shape 349"/>
            <p:cNvSpPr>
              <a:spLocks/>
            </p:cNvSpPr>
            <p:nvPr/>
          </p:nvSpPr>
          <p:spPr>
            <a:xfrm>
              <a:off x="1499544" y="6293903"/>
              <a:ext cx="336074" cy="336074"/>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6" name="Shape 350"/>
            <p:cNvSpPr>
              <a:spLocks/>
            </p:cNvSpPr>
            <p:nvPr/>
          </p:nvSpPr>
          <p:spPr>
            <a:xfrm>
              <a:off x="888065" y="6463757"/>
              <a:ext cx="138454" cy="138426"/>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7" name="Shape 351"/>
            <p:cNvSpPr>
              <a:spLocks/>
            </p:cNvSpPr>
            <p:nvPr/>
          </p:nvSpPr>
          <p:spPr>
            <a:xfrm>
              <a:off x="319824" y="6534787"/>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8" name="Shape 352"/>
            <p:cNvSpPr>
              <a:spLocks/>
            </p:cNvSpPr>
            <p:nvPr/>
          </p:nvSpPr>
          <p:spPr>
            <a:xfrm>
              <a:off x="248793" y="7316121"/>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9" name="Shape 353"/>
            <p:cNvSpPr>
              <a:spLocks/>
            </p:cNvSpPr>
            <p:nvPr/>
          </p:nvSpPr>
          <p:spPr>
            <a:xfrm>
              <a:off x="603944" y="8026423"/>
              <a:ext cx="138418"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0" name="Shape 354"/>
            <p:cNvSpPr>
              <a:spLocks/>
            </p:cNvSpPr>
            <p:nvPr/>
          </p:nvSpPr>
          <p:spPr>
            <a:xfrm>
              <a:off x="-1" y="9127208"/>
              <a:ext cx="351893" cy="351890"/>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1" name="Shape 355"/>
            <p:cNvSpPr>
              <a:spLocks/>
            </p:cNvSpPr>
            <p:nvPr/>
          </p:nvSpPr>
          <p:spPr>
            <a:xfrm>
              <a:off x="817035" y="8878786"/>
              <a:ext cx="138453" cy="138426"/>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2" name="Shape 356"/>
            <p:cNvSpPr>
              <a:spLocks/>
            </p:cNvSpPr>
            <p:nvPr/>
          </p:nvSpPr>
          <p:spPr>
            <a:xfrm>
              <a:off x="1882488" y="8523637"/>
              <a:ext cx="138419" cy="138488"/>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3" name="Shape 357"/>
            <p:cNvSpPr>
              <a:spLocks/>
            </p:cNvSpPr>
            <p:nvPr/>
          </p:nvSpPr>
          <p:spPr>
            <a:xfrm>
              <a:off x="2166611" y="8168484"/>
              <a:ext cx="138427" cy="138475"/>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4" name="Shape 358"/>
            <p:cNvSpPr>
              <a:spLocks/>
            </p:cNvSpPr>
            <p:nvPr/>
          </p:nvSpPr>
          <p:spPr>
            <a:xfrm>
              <a:off x="35701" y="4972122"/>
              <a:ext cx="138426" cy="138411"/>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5" name="Shape 359"/>
            <p:cNvSpPr>
              <a:spLocks/>
            </p:cNvSpPr>
            <p:nvPr/>
          </p:nvSpPr>
          <p:spPr>
            <a:xfrm>
              <a:off x="532914" y="3267394"/>
              <a:ext cx="138433" cy="138426"/>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6" name="Shape 360"/>
            <p:cNvSpPr>
              <a:spLocks/>
            </p:cNvSpPr>
            <p:nvPr/>
          </p:nvSpPr>
          <p:spPr>
            <a:xfrm>
              <a:off x="817035" y="3409454"/>
              <a:ext cx="138418" cy="138426"/>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7" name="Shape 361"/>
            <p:cNvSpPr>
              <a:spLocks/>
            </p:cNvSpPr>
            <p:nvPr/>
          </p:nvSpPr>
          <p:spPr>
            <a:xfrm>
              <a:off x="1882488" y="3977696"/>
              <a:ext cx="138453" cy="138427"/>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8" name="Shape 362"/>
            <p:cNvSpPr>
              <a:spLocks/>
            </p:cNvSpPr>
            <p:nvPr/>
          </p:nvSpPr>
          <p:spPr>
            <a:xfrm>
              <a:off x="3018975" y="4616968"/>
              <a:ext cx="138425" cy="13842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9" name="Shape 363"/>
            <p:cNvSpPr>
              <a:spLocks/>
            </p:cNvSpPr>
            <p:nvPr/>
          </p:nvSpPr>
          <p:spPr>
            <a:xfrm>
              <a:off x="2166611" y="5114181"/>
              <a:ext cx="138447"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0" name="Shape 364"/>
            <p:cNvSpPr>
              <a:spLocks/>
            </p:cNvSpPr>
            <p:nvPr/>
          </p:nvSpPr>
          <p:spPr>
            <a:xfrm>
              <a:off x="4368551" y="5398302"/>
              <a:ext cx="138425" cy="138490"/>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1" name="Shape 365"/>
            <p:cNvSpPr>
              <a:spLocks/>
            </p:cNvSpPr>
            <p:nvPr/>
          </p:nvSpPr>
          <p:spPr>
            <a:xfrm>
              <a:off x="4297521" y="4972122"/>
              <a:ext cx="138474" cy="138411"/>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2" name="Shape 366"/>
            <p:cNvSpPr>
              <a:spLocks/>
            </p:cNvSpPr>
            <p:nvPr/>
          </p:nvSpPr>
          <p:spPr>
            <a:xfrm>
              <a:off x="4155459" y="4616968"/>
              <a:ext cx="138427" cy="138426"/>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3" name="Shape 367"/>
            <p:cNvSpPr>
              <a:spLocks/>
            </p:cNvSpPr>
            <p:nvPr/>
          </p:nvSpPr>
          <p:spPr>
            <a:xfrm>
              <a:off x="3162140" y="3197494"/>
              <a:ext cx="278324" cy="278225"/>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4" name="Shape 368"/>
            <p:cNvSpPr>
              <a:spLocks/>
            </p:cNvSpPr>
            <p:nvPr/>
          </p:nvSpPr>
          <p:spPr>
            <a:xfrm>
              <a:off x="2379702" y="291224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5" name="Shape 369"/>
            <p:cNvSpPr>
              <a:spLocks/>
            </p:cNvSpPr>
            <p:nvPr/>
          </p:nvSpPr>
          <p:spPr>
            <a:xfrm>
              <a:off x="3587215" y="1349576"/>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6" name="Shape 370"/>
            <p:cNvSpPr>
              <a:spLocks/>
            </p:cNvSpPr>
            <p:nvPr/>
          </p:nvSpPr>
          <p:spPr>
            <a:xfrm>
              <a:off x="4821057" y="1020748"/>
              <a:ext cx="369897" cy="36989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7" name="Shape 371"/>
            <p:cNvSpPr>
              <a:spLocks/>
            </p:cNvSpPr>
            <p:nvPr/>
          </p:nvSpPr>
          <p:spPr>
            <a:xfrm>
              <a:off x="5007823" y="0"/>
              <a:ext cx="138371" cy="138425"/>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8" name="Shape 372"/>
            <p:cNvSpPr>
              <a:spLocks/>
            </p:cNvSpPr>
            <p:nvPr/>
          </p:nvSpPr>
          <p:spPr>
            <a:xfrm>
              <a:off x="3729276" y="639272"/>
              <a:ext cx="138474"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9" name="Shape 373"/>
            <p:cNvSpPr>
              <a:spLocks/>
            </p:cNvSpPr>
            <p:nvPr/>
          </p:nvSpPr>
          <p:spPr>
            <a:xfrm>
              <a:off x="2663824" y="710301"/>
              <a:ext cx="138475" cy="138476"/>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0" name="Shape 374"/>
            <p:cNvSpPr>
              <a:spLocks/>
            </p:cNvSpPr>
            <p:nvPr/>
          </p:nvSpPr>
          <p:spPr>
            <a:xfrm>
              <a:off x="4581640" y="2059878"/>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1" name="Shape 375"/>
            <p:cNvSpPr>
              <a:spLocks/>
            </p:cNvSpPr>
            <p:nvPr/>
          </p:nvSpPr>
          <p:spPr>
            <a:xfrm>
              <a:off x="5434003" y="312533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2" name="Shape 376"/>
            <p:cNvSpPr>
              <a:spLocks/>
            </p:cNvSpPr>
            <p:nvPr/>
          </p:nvSpPr>
          <p:spPr>
            <a:xfrm>
              <a:off x="5718127" y="3196362"/>
              <a:ext cx="138475" cy="13842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3" name="Shape 377"/>
            <p:cNvSpPr>
              <a:spLocks/>
            </p:cNvSpPr>
            <p:nvPr/>
          </p:nvSpPr>
          <p:spPr>
            <a:xfrm>
              <a:off x="5505035" y="1633697"/>
              <a:ext cx="138475" cy="138411"/>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4" name="Shape 378"/>
            <p:cNvSpPr>
              <a:spLocks/>
            </p:cNvSpPr>
            <p:nvPr/>
          </p:nvSpPr>
          <p:spPr>
            <a:xfrm>
              <a:off x="5505035" y="7458180"/>
              <a:ext cx="138426" cy="138369"/>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5" name="Shape 379"/>
            <p:cNvSpPr>
              <a:spLocks/>
            </p:cNvSpPr>
            <p:nvPr/>
          </p:nvSpPr>
          <p:spPr>
            <a:xfrm>
              <a:off x="2095579" y="3196362"/>
              <a:ext cx="138419"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6" name="Shape 380"/>
            <p:cNvSpPr>
              <a:spLocks/>
            </p:cNvSpPr>
            <p:nvPr/>
          </p:nvSpPr>
          <p:spPr>
            <a:xfrm>
              <a:off x="5220912" y="5043151"/>
              <a:ext cx="138475" cy="138488"/>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
        <p:nvSpPr>
          <p:cNvPr id="237" name="Shape 516">
            <a:extLst>
              <a:ext uri="{FF2B5EF4-FFF2-40B4-BE49-F238E27FC236}">
                <a16:creationId xmlns="" xmlns:a16="http://schemas.microsoft.com/office/drawing/2014/main" id="{D735686D-185C-4F2D-B38B-50E2B883D0CC}"/>
              </a:ext>
            </a:extLst>
          </p:cNvPr>
          <p:cNvSpPr txBox="1">
            <a:spLocks/>
          </p:cNvSpPr>
          <p:nvPr/>
        </p:nvSpPr>
        <p:spPr>
          <a:xfrm>
            <a:off x="398260" y="432235"/>
            <a:ext cx="11395481" cy="113741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Autofit/>
          </a:bodyPr>
          <a:lstStyle>
            <a:lvl1pPr marL="0" marR="0" indent="0" algn="l" defTabSz="566856" latinLnBrk="0">
              <a:lnSpc>
                <a:spcPct val="100000"/>
              </a:lnSpc>
              <a:spcBef>
                <a:spcPts val="0"/>
              </a:spcBef>
              <a:spcAft>
                <a:spcPts val="0"/>
              </a:spcAft>
              <a:buClrTx/>
              <a:buSzTx/>
              <a:buFontTx/>
              <a:buNone/>
              <a:tabLst/>
              <a:defRPr sz="6141" b="0" i="0" u="none" strike="noStrike" cap="none" spc="0" baseline="0">
                <a:ln>
                  <a:noFill/>
                </a:ln>
                <a:solidFill>
                  <a:srgbClr val="FFFFFF"/>
                </a:solidFill>
                <a:uFillTx/>
                <a:latin typeface="Avenir Book"/>
                <a:ea typeface="Avenir Book"/>
                <a:cs typeface="Avenir Book"/>
                <a:sym typeface="Avenir Book"/>
              </a:defRPr>
            </a:lvl1pPr>
            <a:lvl2pPr marL="0" marR="0" indent="1143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2pPr>
            <a:lvl3pPr marL="0" marR="0" indent="2286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3pPr>
            <a:lvl4pPr marL="0" marR="0" indent="3429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4pPr>
            <a:lvl5pPr marL="0" marR="0" indent="4572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5pPr>
            <a:lvl6pPr marL="0" marR="0" indent="5715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6pPr>
            <a:lvl7pPr marL="0" marR="0" indent="6858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7pPr>
            <a:lvl8pPr marL="0" marR="0" indent="8001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8pPr>
            <a:lvl9pPr marL="0" marR="0" indent="9144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9pPr>
          </a:lstStyle>
          <a:p>
            <a:pPr marL="0" marR="0" lvl="0" indent="0" algn="l" defTabSz="566856"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a:ln>
                  <a:noFill/>
                </a:ln>
                <a:solidFill>
                  <a:srgbClr val="FFFFFF"/>
                </a:solidFill>
                <a:effectLst/>
                <a:uLnTx/>
                <a:uFillTx/>
                <a:latin typeface="Open Sans Semibold" charset="0"/>
                <a:ea typeface="Open Sans Semibold" charset="0"/>
                <a:cs typeface="Open Sans Semibold" charset="0"/>
                <a:sym typeface="Avenir Book"/>
              </a:rPr>
              <a:t>MindBridge Identifies Financial Anomalies using a Best-in-class Hybrid of Rules, Methods, Data &amp; ML</a:t>
            </a:r>
            <a:endParaRPr kumimoji="0" lang="en-US" sz="3200" b="1" i="0" u="none" strike="noStrike" kern="0" cap="none" spc="0" normalizeH="0" baseline="0" noProof="0" dirty="0">
              <a:ln>
                <a:noFill/>
              </a:ln>
              <a:solidFill>
                <a:srgbClr val="FFFFFF"/>
              </a:solidFill>
              <a:effectLst/>
              <a:uLnTx/>
              <a:uFillTx/>
              <a:latin typeface="Open Sans Semibold" charset="0"/>
              <a:ea typeface="Open Sans Semibold" charset="0"/>
              <a:cs typeface="Open Sans Semibold" charset="0"/>
              <a:sym typeface="Avenir Book"/>
            </a:endParaRPr>
          </a:p>
        </p:txBody>
      </p:sp>
      <p:pic>
        <p:nvPicPr>
          <p:cNvPr id="238" name="pasted-image.pdf">
            <a:extLst>
              <a:ext uri="{FF2B5EF4-FFF2-40B4-BE49-F238E27FC236}">
                <a16:creationId xmlns="" xmlns:a16="http://schemas.microsoft.com/office/drawing/2014/main" id="{3A20ED8E-2DA1-4E16-BF69-D51CC89A18D2}"/>
              </a:ext>
            </a:extLst>
          </p:cNvPr>
          <p:cNvPicPr>
            <a:picLocks noChangeAspect="1"/>
          </p:cNvPicPr>
          <p:nvPr/>
        </p:nvPicPr>
        <p:blipFill>
          <a:blip r:embed="rId3">
            <a:extLst/>
          </a:blip>
          <a:stretch>
            <a:fillRect/>
          </a:stretch>
        </p:blipFill>
        <p:spPr>
          <a:xfrm>
            <a:off x="702967" y="2749614"/>
            <a:ext cx="1402497" cy="1414184"/>
          </a:xfrm>
          <a:prstGeom prst="rect">
            <a:avLst/>
          </a:prstGeom>
          <a:ln w="12700">
            <a:miter lim="400000"/>
          </a:ln>
        </p:spPr>
      </p:pic>
      <p:sp>
        <p:nvSpPr>
          <p:cNvPr id="239" name="Shape 518">
            <a:extLst>
              <a:ext uri="{FF2B5EF4-FFF2-40B4-BE49-F238E27FC236}">
                <a16:creationId xmlns="" xmlns:a16="http://schemas.microsoft.com/office/drawing/2014/main" id="{C4FF90D3-94B8-41AF-9F4D-59C0A6C99342}"/>
              </a:ext>
            </a:extLst>
          </p:cNvPr>
          <p:cNvSpPr/>
          <p:nvPr/>
        </p:nvSpPr>
        <p:spPr>
          <a:xfrm>
            <a:off x="8877871" y="2107762"/>
            <a:ext cx="2274340" cy="2274340"/>
          </a:xfrm>
          <a:prstGeom prst="ellipse">
            <a:avLst/>
          </a:prstGeom>
          <a:gradFill>
            <a:gsLst>
              <a:gs pos="0">
                <a:srgbClr val="FEFEFE">
                  <a:alpha val="35623"/>
                </a:srgbClr>
              </a:gs>
              <a:gs pos="38404">
                <a:srgbClr val="B8E8FF">
                  <a:alpha val="35623"/>
                </a:srgbClr>
              </a:gs>
              <a:gs pos="73745">
                <a:srgbClr val="73D1FF">
                  <a:alpha val="35623"/>
                </a:srgbClr>
              </a:gs>
            </a:gsLst>
            <a:lin ang="2478017"/>
          </a:gradFill>
          <a:ln w="12700">
            <a:solidFill>
              <a:srgbClr val="FFFFFF">
                <a:alpha val="35623"/>
              </a:srgbClr>
            </a:solidFill>
            <a:miter lim="400000"/>
          </a:ln>
        </p:spPr>
        <p:txBody>
          <a:bodyPr lIns="35719" tIns="35719" rIns="35719" bIns="35719" anchor="ctr"/>
          <a:lstStyle/>
          <a:p>
            <a:pPr>
              <a:defRPr sz="3200">
                <a:solidFill>
                  <a:srgbClr val="FFFFFF"/>
                </a:solidFill>
              </a:defRPr>
            </a:pPr>
            <a:endParaRPr sz="1600">
              <a:solidFill>
                <a:srgbClr val="FFFFFF"/>
              </a:solidFill>
              <a:latin typeface="Helvetica Light"/>
            </a:endParaRPr>
          </a:p>
        </p:txBody>
      </p:sp>
      <p:sp>
        <p:nvSpPr>
          <p:cNvPr id="240" name="Shape 519">
            <a:extLst>
              <a:ext uri="{FF2B5EF4-FFF2-40B4-BE49-F238E27FC236}">
                <a16:creationId xmlns="" xmlns:a16="http://schemas.microsoft.com/office/drawing/2014/main" id="{775DC0EE-25D6-4EA7-A0B0-DB500187E3C0}"/>
              </a:ext>
            </a:extLst>
          </p:cNvPr>
          <p:cNvSpPr/>
          <p:nvPr/>
        </p:nvSpPr>
        <p:spPr>
          <a:xfrm>
            <a:off x="6777858" y="2107762"/>
            <a:ext cx="2274341" cy="2274340"/>
          </a:xfrm>
          <a:prstGeom prst="ellipse">
            <a:avLst/>
          </a:prstGeom>
          <a:gradFill>
            <a:gsLst>
              <a:gs pos="0">
                <a:srgbClr val="FEFEFE">
                  <a:alpha val="35623"/>
                </a:srgbClr>
              </a:gs>
              <a:gs pos="38404">
                <a:srgbClr val="B8E8FF">
                  <a:alpha val="35623"/>
                </a:srgbClr>
              </a:gs>
              <a:gs pos="73745">
                <a:srgbClr val="73D1FF">
                  <a:alpha val="35623"/>
                </a:srgbClr>
              </a:gs>
            </a:gsLst>
            <a:lin ang="2478017"/>
          </a:gradFill>
          <a:ln w="12700">
            <a:solidFill>
              <a:srgbClr val="FFFFFF">
                <a:alpha val="35623"/>
              </a:srgbClr>
            </a:solidFill>
            <a:miter lim="400000"/>
          </a:ln>
        </p:spPr>
        <p:txBody>
          <a:bodyPr lIns="35719" tIns="35719" rIns="35719" bIns="35719" anchor="ctr"/>
          <a:lstStyle/>
          <a:p>
            <a:pPr>
              <a:defRPr sz="3200">
                <a:solidFill>
                  <a:srgbClr val="FFFFFF"/>
                </a:solidFill>
              </a:defRPr>
            </a:pPr>
            <a:endParaRPr sz="1600">
              <a:solidFill>
                <a:srgbClr val="FFFFFF"/>
              </a:solidFill>
              <a:latin typeface="Helvetica Light"/>
            </a:endParaRPr>
          </a:p>
        </p:txBody>
      </p:sp>
      <p:sp>
        <p:nvSpPr>
          <p:cNvPr id="241" name="Shape 520">
            <a:extLst>
              <a:ext uri="{FF2B5EF4-FFF2-40B4-BE49-F238E27FC236}">
                <a16:creationId xmlns="" xmlns:a16="http://schemas.microsoft.com/office/drawing/2014/main" id="{67976D9B-0655-4B38-84EC-F9113C282442}"/>
              </a:ext>
            </a:extLst>
          </p:cNvPr>
          <p:cNvSpPr/>
          <p:nvPr/>
        </p:nvSpPr>
        <p:spPr>
          <a:xfrm>
            <a:off x="4727362" y="2107762"/>
            <a:ext cx="2274340" cy="2274340"/>
          </a:xfrm>
          <a:prstGeom prst="ellipse">
            <a:avLst/>
          </a:prstGeom>
          <a:gradFill>
            <a:gsLst>
              <a:gs pos="0">
                <a:srgbClr val="FEFEFE">
                  <a:alpha val="35623"/>
                </a:srgbClr>
              </a:gs>
              <a:gs pos="38404">
                <a:srgbClr val="B8E8FF">
                  <a:alpha val="35623"/>
                </a:srgbClr>
              </a:gs>
              <a:gs pos="73745">
                <a:srgbClr val="73D1FF">
                  <a:alpha val="35623"/>
                </a:srgbClr>
              </a:gs>
            </a:gsLst>
            <a:lin ang="2478017"/>
          </a:gradFill>
          <a:ln w="12700">
            <a:solidFill>
              <a:srgbClr val="FFFFFF">
                <a:alpha val="35623"/>
              </a:srgbClr>
            </a:solidFill>
            <a:miter lim="400000"/>
          </a:ln>
        </p:spPr>
        <p:txBody>
          <a:bodyPr lIns="35719" tIns="35719" rIns="35719" bIns="35719" anchor="ctr"/>
          <a:lstStyle/>
          <a:p>
            <a:pPr>
              <a:defRPr sz="3200">
                <a:solidFill>
                  <a:srgbClr val="FFFFFF"/>
                </a:solidFill>
              </a:defRPr>
            </a:pPr>
            <a:endParaRPr sz="1600">
              <a:solidFill>
                <a:srgbClr val="FFFFFF"/>
              </a:solidFill>
              <a:latin typeface="Helvetica Light"/>
            </a:endParaRPr>
          </a:p>
        </p:txBody>
      </p:sp>
      <p:sp>
        <p:nvSpPr>
          <p:cNvPr id="242" name="Shape 521">
            <a:extLst>
              <a:ext uri="{FF2B5EF4-FFF2-40B4-BE49-F238E27FC236}">
                <a16:creationId xmlns="" xmlns:a16="http://schemas.microsoft.com/office/drawing/2014/main" id="{D897566B-884E-4C17-A68F-5006AF5DB519}"/>
              </a:ext>
            </a:extLst>
          </p:cNvPr>
          <p:cNvSpPr/>
          <p:nvPr/>
        </p:nvSpPr>
        <p:spPr>
          <a:xfrm>
            <a:off x="2655161" y="2107762"/>
            <a:ext cx="2274340" cy="2274340"/>
          </a:xfrm>
          <a:prstGeom prst="ellipse">
            <a:avLst/>
          </a:prstGeom>
          <a:gradFill>
            <a:gsLst>
              <a:gs pos="0">
                <a:srgbClr val="FEFEFE">
                  <a:alpha val="35623"/>
                </a:srgbClr>
              </a:gs>
              <a:gs pos="38404">
                <a:srgbClr val="B8E8FF">
                  <a:alpha val="35623"/>
                </a:srgbClr>
              </a:gs>
              <a:gs pos="73745">
                <a:srgbClr val="73D1FF">
                  <a:alpha val="35623"/>
                </a:srgbClr>
              </a:gs>
            </a:gsLst>
            <a:lin ang="2478017"/>
          </a:gradFill>
          <a:ln w="12700">
            <a:solidFill>
              <a:srgbClr val="FFFFFF">
                <a:alpha val="35623"/>
              </a:srgbClr>
            </a:solidFill>
            <a:miter lim="400000"/>
          </a:ln>
        </p:spPr>
        <p:txBody>
          <a:bodyPr lIns="35719" tIns="35719" rIns="35719" bIns="35719" anchor="ctr"/>
          <a:lstStyle/>
          <a:p>
            <a:pPr>
              <a:defRPr sz="3200">
                <a:solidFill>
                  <a:srgbClr val="FFFFFF"/>
                </a:solidFill>
              </a:defRPr>
            </a:pPr>
            <a:endParaRPr sz="1600">
              <a:solidFill>
                <a:srgbClr val="FFFFFF"/>
              </a:solidFill>
              <a:latin typeface="Helvetica Light"/>
            </a:endParaRPr>
          </a:p>
        </p:txBody>
      </p:sp>
      <p:sp>
        <p:nvSpPr>
          <p:cNvPr id="243" name="Shape 522">
            <a:extLst>
              <a:ext uri="{FF2B5EF4-FFF2-40B4-BE49-F238E27FC236}">
                <a16:creationId xmlns="" xmlns:a16="http://schemas.microsoft.com/office/drawing/2014/main" id="{574D0E5F-5AFA-418C-8493-907750B762B0}"/>
              </a:ext>
            </a:extLst>
          </p:cNvPr>
          <p:cNvSpPr/>
          <p:nvPr/>
        </p:nvSpPr>
        <p:spPr>
          <a:xfrm>
            <a:off x="2846262" y="2808502"/>
            <a:ext cx="1892139" cy="87286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normAutofit/>
          </a:bodyPr>
          <a:lstStyle/>
          <a:p>
            <a:pPr defTabSz="373797">
              <a:defRPr sz="3640">
                <a:solidFill>
                  <a:srgbClr val="FFFFFF"/>
                </a:solidFill>
                <a:latin typeface="Avenir Book"/>
                <a:ea typeface="Avenir Book"/>
                <a:cs typeface="Avenir Book"/>
                <a:sym typeface="Avenir Book"/>
              </a:defRPr>
            </a:pPr>
            <a:r>
              <a:rPr sz="1820">
                <a:solidFill>
                  <a:srgbClr val="FFFFFF"/>
                </a:solidFill>
                <a:latin typeface="Avenir Book"/>
                <a:ea typeface="Avenir Book"/>
                <a:cs typeface="Avenir Book"/>
                <a:sym typeface="Avenir Book"/>
              </a:rPr>
              <a:t>Domain expertise</a:t>
            </a:r>
          </a:p>
          <a:p>
            <a:pPr defTabSz="373797">
              <a:defRPr sz="3640">
                <a:solidFill>
                  <a:srgbClr val="FFFFFF"/>
                </a:solidFill>
                <a:latin typeface="Avenir Book"/>
                <a:ea typeface="Avenir Book"/>
                <a:cs typeface="Avenir Book"/>
                <a:sym typeface="Avenir Book"/>
              </a:defRPr>
            </a:pPr>
            <a:r>
              <a:rPr sz="1820">
                <a:solidFill>
                  <a:srgbClr val="FFFFFF"/>
                </a:solidFill>
                <a:latin typeface="Avenir Book"/>
                <a:ea typeface="Avenir Book"/>
                <a:cs typeface="Avenir Book"/>
                <a:sym typeface="Avenir Book"/>
              </a:rPr>
              <a:t>business rules</a:t>
            </a:r>
          </a:p>
        </p:txBody>
      </p:sp>
      <p:sp>
        <p:nvSpPr>
          <p:cNvPr id="244" name="Shape 523">
            <a:extLst>
              <a:ext uri="{FF2B5EF4-FFF2-40B4-BE49-F238E27FC236}">
                <a16:creationId xmlns="" xmlns:a16="http://schemas.microsoft.com/office/drawing/2014/main" id="{2A1BF7E5-5D1C-439C-9522-975B5B3E09D6}"/>
              </a:ext>
            </a:extLst>
          </p:cNvPr>
          <p:cNvSpPr/>
          <p:nvPr/>
        </p:nvSpPr>
        <p:spPr>
          <a:xfrm>
            <a:off x="5339743" y="2854894"/>
            <a:ext cx="1565492" cy="678475"/>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normAutofit/>
          </a:bodyPr>
          <a:lstStyle>
            <a:lvl1pPr algn="l" defTabSz="722947">
              <a:defRPr sz="3520">
                <a:solidFill>
                  <a:srgbClr val="FFFFFF"/>
                </a:solidFill>
                <a:latin typeface="Avenir Book"/>
                <a:ea typeface="Avenir Book"/>
                <a:cs typeface="Avenir Book"/>
                <a:sym typeface="Avenir Book"/>
              </a:defRPr>
            </a:lvl1pPr>
          </a:lstStyle>
          <a:p>
            <a:pPr marL="0" marR="0" lvl="0" indent="0" algn="l" defTabSz="722947" eaLnBrk="1" fontAlgn="auto" latinLnBrk="0" hangingPunct="1">
              <a:lnSpc>
                <a:spcPct val="100000"/>
              </a:lnSpc>
              <a:spcBef>
                <a:spcPts val="0"/>
              </a:spcBef>
              <a:spcAft>
                <a:spcPts val="0"/>
              </a:spcAft>
              <a:buClrTx/>
              <a:buSzTx/>
              <a:buFontTx/>
              <a:buNone/>
              <a:tabLst/>
              <a:defRPr/>
            </a:pPr>
            <a:r>
              <a:rPr kumimoji="0" sz="1760" b="0" i="0" u="none" strike="noStrike" kern="0" cap="none" spc="0" normalizeH="0" baseline="0" noProof="0">
                <a:ln>
                  <a:noFill/>
                </a:ln>
                <a:solidFill>
                  <a:srgbClr val="FFFFFF"/>
                </a:solidFill>
                <a:effectLst/>
                <a:uLnTx/>
                <a:uFillTx/>
                <a:latin typeface="Avenir Book"/>
                <a:sym typeface="Avenir Book"/>
              </a:rPr>
              <a:t>Statistical methods</a:t>
            </a:r>
          </a:p>
        </p:txBody>
      </p:sp>
      <p:sp>
        <p:nvSpPr>
          <p:cNvPr id="245" name="Shape 524">
            <a:extLst>
              <a:ext uri="{FF2B5EF4-FFF2-40B4-BE49-F238E27FC236}">
                <a16:creationId xmlns="" xmlns:a16="http://schemas.microsoft.com/office/drawing/2014/main" id="{30CEB513-5854-48EB-9C9B-AF682794BA63}"/>
              </a:ext>
            </a:extLst>
          </p:cNvPr>
          <p:cNvSpPr/>
          <p:nvPr/>
        </p:nvSpPr>
        <p:spPr>
          <a:xfrm>
            <a:off x="7493367" y="2854894"/>
            <a:ext cx="1263090" cy="678475"/>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normAutofit/>
          </a:bodyPr>
          <a:lstStyle/>
          <a:p>
            <a:pPr defTabSz="361474">
              <a:defRPr sz="3520">
                <a:solidFill>
                  <a:srgbClr val="FFFFFF"/>
                </a:solidFill>
                <a:latin typeface="Avenir Book"/>
                <a:ea typeface="Avenir Book"/>
                <a:cs typeface="Avenir Book"/>
                <a:sym typeface="Avenir Book"/>
              </a:defRPr>
            </a:pPr>
            <a:r>
              <a:rPr sz="1760">
                <a:solidFill>
                  <a:srgbClr val="FFFFFF"/>
                </a:solidFill>
                <a:latin typeface="Avenir Book"/>
                <a:ea typeface="Avenir Book"/>
                <a:cs typeface="Avenir Book"/>
                <a:sym typeface="Avenir Book"/>
              </a:rPr>
              <a:t>Machine</a:t>
            </a:r>
          </a:p>
          <a:p>
            <a:pPr defTabSz="361474">
              <a:defRPr sz="3520">
                <a:solidFill>
                  <a:srgbClr val="FFFFFF"/>
                </a:solidFill>
                <a:latin typeface="Avenir Book"/>
                <a:ea typeface="Avenir Book"/>
                <a:cs typeface="Avenir Book"/>
                <a:sym typeface="Avenir Book"/>
              </a:defRPr>
            </a:pPr>
            <a:r>
              <a:rPr sz="1760">
                <a:solidFill>
                  <a:srgbClr val="FFFFFF"/>
                </a:solidFill>
                <a:latin typeface="Avenir Book"/>
                <a:ea typeface="Avenir Book"/>
                <a:cs typeface="Avenir Book"/>
                <a:sym typeface="Avenir Book"/>
              </a:rPr>
              <a:t>Learning</a:t>
            </a:r>
          </a:p>
        </p:txBody>
      </p:sp>
      <p:sp>
        <p:nvSpPr>
          <p:cNvPr id="246" name="Shape 525">
            <a:extLst>
              <a:ext uri="{FF2B5EF4-FFF2-40B4-BE49-F238E27FC236}">
                <a16:creationId xmlns="" xmlns:a16="http://schemas.microsoft.com/office/drawing/2014/main" id="{8526C44D-A961-47D4-8F8E-F0A41A5283DB}"/>
              </a:ext>
            </a:extLst>
          </p:cNvPr>
          <p:cNvSpPr/>
          <p:nvPr/>
        </p:nvSpPr>
        <p:spPr>
          <a:xfrm>
            <a:off x="9511557" y="2854894"/>
            <a:ext cx="1263090" cy="678475"/>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normAutofit/>
          </a:bodyPr>
          <a:lstStyle/>
          <a:p>
            <a:pPr defTabSz="361474">
              <a:defRPr sz="3520">
                <a:solidFill>
                  <a:srgbClr val="FFFFFF"/>
                </a:solidFill>
                <a:latin typeface="Avenir Book"/>
                <a:ea typeface="Avenir Book"/>
                <a:cs typeface="Avenir Book"/>
                <a:sym typeface="Avenir Book"/>
              </a:defRPr>
            </a:pPr>
            <a:r>
              <a:rPr sz="1760">
                <a:solidFill>
                  <a:srgbClr val="FFFFFF"/>
                </a:solidFill>
                <a:latin typeface="Avenir Book"/>
                <a:ea typeface="Avenir Book"/>
                <a:cs typeface="Avenir Book"/>
                <a:sym typeface="Avenir Book"/>
              </a:rPr>
              <a:t>Cross </a:t>
            </a:r>
          </a:p>
          <a:p>
            <a:pPr defTabSz="361474">
              <a:defRPr sz="3520">
                <a:solidFill>
                  <a:srgbClr val="FFFFFF"/>
                </a:solidFill>
                <a:latin typeface="Avenir Book"/>
                <a:ea typeface="Avenir Book"/>
                <a:cs typeface="Avenir Book"/>
                <a:sym typeface="Avenir Book"/>
              </a:defRPr>
            </a:pPr>
            <a:r>
              <a:rPr sz="1760">
                <a:solidFill>
                  <a:srgbClr val="FFFFFF"/>
                </a:solidFill>
                <a:latin typeface="Avenir Book"/>
                <a:ea typeface="Avenir Book"/>
                <a:cs typeface="Avenir Book"/>
                <a:sym typeface="Avenir Book"/>
              </a:rPr>
              <a:t>correlation</a:t>
            </a:r>
          </a:p>
        </p:txBody>
      </p:sp>
      <p:sp>
        <p:nvSpPr>
          <p:cNvPr id="247" name="Shape 526">
            <a:extLst>
              <a:ext uri="{FF2B5EF4-FFF2-40B4-BE49-F238E27FC236}">
                <a16:creationId xmlns="" xmlns:a16="http://schemas.microsoft.com/office/drawing/2014/main" id="{61ACA46B-487D-4563-807E-9063FAD7E2F1}"/>
              </a:ext>
            </a:extLst>
          </p:cNvPr>
          <p:cNvSpPr/>
          <p:nvPr/>
        </p:nvSpPr>
        <p:spPr>
          <a:xfrm flipV="1">
            <a:off x="3792330" y="4408682"/>
            <a:ext cx="1" cy="486173"/>
          </a:xfrm>
          <a:prstGeom prst="line">
            <a:avLst/>
          </a:prstGeom>
          <a:ln w="12700">
            <a:solidFill>
              <a:srgbClr val="FFFFFF"/>
            </a:solidFill>
            <a:miter lim="400000"/>
            <a:headEnd type="oval"/>
            <a:tailEnd type="oval"/>
          </a:ln>
        </p:spPr>
        <p:txBody>
          <a:bodyPr lIns="35719" tIns="35719" rIns="35719" bIns="35719" anchor="ctr"/>
          <a:lstStyle/>
          <a:p>
            <a:pPr>
              <a:defRPr sz="3200"/>
            </a:pPr>
            <a:endParaRPr sz="1600">
              <a:solidFill>
                <a:srgbClr val="000000"/>
              </a:solidFill>
              <a:latin typeface="Helvetica Light"/>
            </a:endParaRPr>
          </a:p>
        </p:txBody>
      </p:sp>
      <p:sp>
        <p:nvSpPr>
          <p:cNvPr id="248" name="Shape 527">
            <a:extLst>
              <a:ext uri="{FF2B5EF4-FFF2-40B4-BE49-F238E27FC236}">
                <a16:creationId xmlns="" xmlns:a16="http://schemas.microsoft.com/office/drawing/2014/main" id="{D9A6FDC0-8EAB-4774-88ED-FF3CD631A52E}"/>
              </a:ext>
            </a:extLst>
          </p:cNvPr>
          <p:cNvSpPr/>
          <p:nvPr/>
        </p:nvSpPr>
        <p:spPr>
          <a:xfrm flipV="1">
            <a:off x="5864532" y="4408682"/>
            <a:ext cx="1" cy="486173"/>
          </a:xfrm>
          <a:prstGeom prst="line">
            <a:avLst/>
          </a:prstGeom>
          <a:ln w="12700">
            <a:solidFill>
              <a:srgbClr val="FFFFFF"/>
            </a:solidFill>
            <a:miter lim="400000"/>
            <a:headEnd type="oval"/>
            <a:tailEnd type="oval"/>
          </a:ln>
        </p:spPr>
        <p:txBody>
          <a:bodyPr lIns="35719" tIns="35719" rIns="35719" bIns="35719" anchor="ctr"/>
          <a:lstStyle/>
          <a:p>
            <a:pPr>
              <a:defRPr sz="3200"/>
            </a:pPr>
            <a:endParaRPr sz="1600">
              <a:solidFill>
                <a:srgbClr val="000000"/>
              </a:solidFill>
              <a:latin typeface="Helvetica Light"/>
            </a:endParaRPr>
          </a:p>
        </p:txBody>
      </p:sp>
      <p:sp>
        <p:nvSpPr>
          <p:cNvPr id="249" name="Shape 528">
            <a:extLst>
              <a:ext uri="{FF2B5EF4-FFF2-40B4-BE49-F238E27FC236}">
                <a16:creationId xmlns="" xmlns:a16="http://schemas.microsoft.com/office/drawing/2014/main" id="{A58DEAA4-5526-4876-9A6B-6DE385135C10}"/>
              </a:ext>
            </a:extLst>
          </p:cNvPr>
          <p:cNvSpPr/>
          <p:nvPr/>
        </p:nvSpPr>
        <p:spPr>
          <a:xfrm flipV="1">
            <a:off x="7936734" y="4408682"/>
            <a:ext cx="1" cy="486173"/>
          </a:xfrm>
          <a:prstGeom prst="line">
            <a:avLst/>
          </a:prstGeom>
          <a:ln w="12700">
            <a:solidFill>
              <a:srgbClr val="FFFFFF"/>
            </a:solidFill>
            <a:miter lim="400000"/>
            <a:headEnd type="oval"/>
            <a:tailEnd type="oval"/>
          </a:ln>
        </p:spPr>
        <p:txBody>
          <a:bodyPr lIns="35719" tIns="35719" rIns="35719" bIns="35719" anchor="ctr"/>
          <a:lstStyle/>
          <a:p>
            <a:pPr>
              <a:defRPr sz="3200"/>
            </a:pPr>
            <a:endParaRPr sz="1600">
              <a:solidFill>
                <a:srgbClr val="000000"/>
              </a:solidFill>
              <a:latin typeface="Helvetica Light"/>
            </a:endParaRPr>
          </a:p>
        </p:txBody>
      </p:sp>
      <p:sp>
        <p:nvSpPr>
          <p:cNvPr id="250" name="Shape 529">
            <a:extLst>
              <a:ext uri="{FF2B5EF4-FFF2-40B4-BE49-F238E27FC236}">
                <a16:creationId xmlns="" xmlns:a16="http://schemas.microsoft.com/office/drawing/2014/main" id="{69DB8861-2FC2-41B1-B70A-6EB303D00600}"/>
              </a:ext>
            </a:extLst>
          </p:cNvPr>
          <p:cNvSpPr/>
          <p:nvPr/>
        </p:nvSpPr>
        <p:spPr>
          <a:xfrm flipV="1">
            <a:off x="10098651" y="4408682"/>
            <a:ext cx="1" cy="486173"/>
          </a:xfrm>
          <a:prstGeom prst="line">
            <a:avLst/>
          </a:prstGeom>
          <a:ln w="12700">
            <a:solidFill>
              <a:srgbClr val="FFFFFF"/>
            </a:solidFill>
            <a:miter lim="400000"/>
            <a:headEnd type="oval"/>
            <a:tailEnd type="oval"/>
          </a:ln>
        </p:spPr>
        <p:txBody>
          <a:bodyPr lIns="35719" tIns="35719" rIns="35719" bIns="35719" anchor="ctr"/>
          <a:lstStyle/>
          <a:p>
            <a:pPr>
              <a:defRPr sz="3200"/>
            </a:pPr>
            <a:endParaRPr sz="1600">
              <a:solidFill>
                <a:srgbClr val="000000"/>
              </a:solidFill>
              <a:latin typeface="Helvetica Light"/>
            </a:endParaRPr>
          </a:p>
        </p:txBody>
      </p:sp>
      <p:sp>
        <p:nvSpPr>
          <p:cNvPr id="251" name="Shape 530">
            <a:extLst>
              <a:ext uri="{FF2B5EF4-FFF2-40B4-BE49-F238E27FC236}">
                <a16:creationId xmlns="" xmlns:a16="http://schemas.microsoft.com/office/drawing/2014/main" id="{14B93CF3-6A66-41FC-AE1D-F5F9D252460C}"/>
              </a:ext>
            </a:extLst>
          </p:cNvPr>
          <p:cNvSpPr/>
          <p:nvPr/>
        </p:nvSpPr>
        <p:spPr>
          <a:xfrm flipV="1">
            <a:off x="1385035" y="3840280"/>
            <a:ext cx="1" cy="1022311"/>
          </a:xfrm>
          <a:prstGeom prst="line">
            <a:avLst/>
          </a:prstGeom>
          <a:ln w="12700">
            <a:solidFill>
              <a:srgbClr val="FFFFFF"/>
            </a:solidFill>
            <a:miter lim="400000"/>
            <a:headEnd type="oval"/>
            <a:tailEnd type="oval"/>
          </a:ln>
        </p:spPr>
        <p:txBody>
          <a:bodyPr lIns="35719" tIns="35719" rIns="35719" bIns="35719" anchor="ctr"/>
          <a:lstStyle/>
          <a:p>
            <a:pPr>
              <a:defRPr sz="3200"/>
            </a:pPr>
            <a:endParaRPr sz="1600">
              <a:solidFill>
                <a:srgbClr val="000000"/>
              </a:solidFill>
              <a:latin typeface="Helvetica Light"/>
            </a:endParaRPr>
          </a:p>
        </p:txBody>
      </p:sp>
      <p:sp>
        <p:nvSpPr>
          <p:cNvPr id="252" name="Shape 531">
            <a:extLst>
              <a:ext uri="{FF2B5EF4-FFF2-40B4-BE49-F238E27FC236}">
                <a16:creationId xmlns="" xmlns:a16="http://schemas.microsoft.com/office/drawing/2014/main" id="{CDCFBCF1-590B-4F1C-BCDB-63018EB3D3F5}"/>
              </a:ext>
            </a:extLst>
          </p:cNvPr>
          <p:cNvSpPr/>
          <p:nvPr/>
        </p:nvSpPr>
        <p:spPr>
          <a:xfrm>
            <a:off x="2736889" y="5216689"/>
            <a:ext cx="2110884" cy="1094119"/>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normAutofit/>
          </a:bodyPr>
          <a:lstStyle>
            <a:lvl1pPr algn="l" defTabSz="369689">
              <a:defRPr sz="3464">
                <a:solidFill>
                  <a:srgbClr val="FFFFFF"/>
                </a:solidFill>
                <a:latin typeface="Avenir Book"/>
                <a:ea typeface="Avenir Book"/>
                <a:cs typeface="Avenir Book"/>
                <a:sym typeface="Avenir Book"/>
              </a:defRPr>
            </a:lvl1pPr>
          </a:lstStyle>
          <a:p>
            <a:pPr marL="0" marR="0" lvl="0" indent="0" algn="l" defTabSz="369689" eaLnBrk="1" fontAlgn="auto" latinLnBrk="0" hangingPunct="1">
              <a:lnSpc>
                <a:spcPct val="100000"/>
              </a:lnSpc>
              <a:spcBef>
                <a:spcPts val="0"/>
              </a:spcBef>
              <a:spcAft>
                <a:spcPts val="0"/>
              </a:spcAft>
              <a:buClrTx/>
              <a:buSzTx/>
              <a:buFontTx/>
              <a:buNone/>
              <a:tabLst/>
              <a:defRPr/>
            </a:pPr>
            <a:r>
              <a:rPr kumimoji="0" sz="1732" b="0" i="0" u="none" strike="noStrike" kern="0" cap="none" spc="0" normalizeH="0" baseline="0" noProof="0">
                <a:ln>
                  <a:noFill/>
                </a:ln>
                <a:solidFill>
                  <a:srgbClr val="FFFFFF"/>
                </a:solidFill>
                <a:effectLst/>
                <a:uLnTx/>
                <a:uFillTx/>
                <a:latin typeface="Avenir Book"/>
                <a:sym typeface="Avenir Book"/>
              </a:rPr>
              <a:t>Integrity tests, fraud framework, standard fraud analytics</a:t>
            </a:r>
          </a:p>
        </p:txBody>
      </p:sp>
      <p:sp>
        <p:nvSpPr>
          <p:cNvPr id="253" name="Shape 532">
            <a:extLst>
              <a:ext uri="{FF2B5EF4-FFF2-40B4-BE49-F238E27FC236}">
                <a16:creationId xmlns="" xmlns:a16="http://schemas.microsoft.com/office/drawing/2014/main" id="{9E4D803C-4003-4620-84D0-7C80EB42541D}"/>
              </a:ext>
            </a:extLst>
          </p:cNvPr>
          <p:cNvSpPr/>
          <p:nvPr/>
        </p:nvSpPr>
        <p:spPr>
          <a:xfrm>
            <a:off x="5146563" y="5184632"/>
            <a:ext cx="1565493" cy="868975"/>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normAutofit/>
          </a:bodyPr>
          <a:lstStyle>
            <a:lvl1pPr algn="l" defTabSz="328612">
              <a:defRPr sz="3080">
                <a:solidFill>
                  <a:srgbClr val="FFFFFF"/>
                </a:solidFill>
                <a:latin typeface="Avenir Book"/>
                <a:ea typeface="Avenir Book"/>
                <a:cs typeface="Avenir Book"/>
                <a:sym typeface="Avenir Book"/>
              </a:defRPr>
            </a:lvl1pPr>
          </a:lstStyle>
          <a:p>
            <a:pPr marL="0" marR="0" lvl="0" indent="0" algn="l" defTabSz="328612" eaLnBrk="1" fontAlgn="auto" latinLnBrk="0" hangingPunct="1">
              <a:lnSpc>
                <a:spcPct val="100000"/>
              </a:lnSpc>
              <a:spcBef>
                <a:spcPts val="0"/>
              </a:spcBef>
              <a:spcAft>
                <a:spcPts val="0"/>
              </a:spcAft>
              <a:buClrTx/>
              <a:buSzTx/>
              <a:buFontTx/>
              <a:buNone/>
              <a:tabLst/>
              <a:defRPr/>
            </a:pPr>
            <a:r>
              <a:rPr kumimoji="0" sz="1540" b="0" i="0" u="none" strike="noStrike" kern="0" cap="none" spc="0" normalizeH="0" baseline="0" noProof="0" dirty="0">
                <a:ln>
                  <a:noFill/>
                </a:ln>
                <a:solidFill>
                  <a:srgbClr val="FFFFFF"/>
                </a:solidFill>
                <a:effectLst/>
                <a:uLnTx/>
                <a:uFillTx/>
                <a:latin typeface="Avenir Book"/>
                <a:sym typeface="Avenir Book"/>
              </a:rPr>
              <a:t>Benford’s law, </a:t>
            </a:r>
            <a:r>
              <a:rPr kumimoji="0" lang="en-CA" sz="1540" b="0" i="0" u="none" strike="noStrike" kern="0" cap="none" spc="0" normalizeH="0" baseline="0" noProof="0" dirty="0">
                <a:ln>
                  <a:noFill/>
                </a:ln>
                <a:solidFill>
                  <a:srgbClr val="FFFFFF"/>
                </a:solidFill>
                <a:effectLst/>
                <a:uLnTx/>
                <a:uFillTx/>
                <a:latin typeface="Avenir Book"/>
                <a:sym typeface="Avenir Book"/>
              </a:rPr>
              <a:t>2-</a:t>
            </a:r>
            <a:r>
              <a:rPr kumimoji="0" sz="1540" b="0" i="0" u="none" strike="noStrike" kern="0" cap="none" spc="0" normalizeH="0" baseline="0" noProof="0" dirty="0">
                <a:ln>
                  <a:noFill/>
                </a:ln>
                <a:solidFill>
                  <a:srgbClr val="FFFFFF"/>
                </a:solidFill>
                <a:effectLst/>
                <a:uLnTx/>
                <a:uFillTx/>
                <a:latin typeface="Avenir Book"/>
                <a:sym typeface="Avenir Book"/>
              </a:rPr>
              <a:t>3 digit test</a:t>
            </a:r>
          </a:p>
        </p:txBody>
      </p:sp>
      <p:sp>
        <p:nvSpPr>
          <p:cNvPr id="254" name="Shape 533">
            <a:extLst>
              <a:ext uri="{FF2B5EF4-FFF2-40B4-BE49-F238E27FC236}">
                <a16:creationId xmlns="" xmlns:a16="http://schemas.microsoft.com/office/drawing/2014/main" id="{01FC4501-8CB8-464F-A841-82355DBF397F}"/>
              </a:ext>
            </a:extLst>
          </p:cNvPr>
          <p:cNvSpPr/>
          <p:nvPr/>
        </p:nvSpPr>
        <p:spPr>
          <a:xfrm>
            <a:off x="7242291" y="5258888"/>
            <a:ext cx="1765242" cy="87286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normAutofit/>
          </a:bodyPr>
          <a:lstStyle>
            <a:lvl1pPr algn="l" defTabSz="328612">
              <a:defRPr sz="3080">
                <a:solidFill>
                  <a:srgbClr val="FFFFFF"/>
                </a:solidFill>
                <a:latin typeface="Avenir Book"/>
                <a:ea typeface="Avenir Book"/>
                <a:cs typeface="Avenir Book"/>
                <a:sym typeface="Avenir Book"/>
              </a:defRPr>
            </a:lvl1pPr>
          </a:lstStyle>
          <a:p>
            <a:pPr marL="0" marR="0" lvl="0" indent="0" algn="l" defTabSz="328612" eaLnBrk="1" fontAlgn="auto" latinLnBrk="0" hangingPunct="1">
              <a:lnSpc>
                <a:spcPct val="100000"/>
              </a:lnSpc>
              <a:spcBef>
                <a:spcPts val="0"/>
              </a:spcBef>
              <a:spcAft>
                <a:spcPts val="0"/>
              </a:spcAft>
              <a:buClrTx/>
              <a:buSzTx/>
              <a:buFontTx/>
              <a:buNone/>
              <a:tabLst/>
              <a:defRPr/>
            </a:pPr>
            <a:r>
              <a:rPr kumimoji="0" sz="1540" b="0" i="0" u="none" strike="noStrike" kern="0" cap="none" spc="0" normalizeH="0" baseline="0" noProof="0">
                <a:ln>
                  <a:noFill/>
                </a:ln>
                <a:solidFill>
                  <a:srgbClr val="FFFFFF"/>
                </a:solidFill>
                <a:effectLst/>
                <a:uLnTx/>
                <a:uFillTx/>
                <a:latin typeface="Avenir Book"/>
                <a:sym typeface="Avenir Book"/>
              </a:rPr>
              <a:t>Outlier detection, SOS, rarity, reinforced learning</a:t>
            </a:r>
          </a:p>
        </p:txBody>
      </p:sp>
      <p:sp>
        <p:nvSpPr>
          <p:cNvPr id="255" name="Shape 534">
            <a:extLst>
              <a:ext uri="{FF2B5EF4-FFF2-40B4-BE49-F238E27FC236}">
                <a16:creationId xmlns="" xmlns:a16="http://schemas.microsoft.com/office/drawing/2014/main" id="{5F7B92F5-E55B-4DD2-B2CC-EDD98A8F9FF3}"/>
              </a:ext>
            </a:extLst>
          </p:cNvPr>
          <p:cNvSpPr/>
          <p:nvPr/>
        </p:nvSpPr>
        <p:spPr>
          <a:xfrm>
            <a:off x="9411549" y="5271588"/>
            <a:ext cx="1765242" cy="87286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normAutofit fontScale="92500" lnSpcReduction="10000"/>
          </a:bodyPr>
          <a:lstStyle>
            <a:lvl1pPr algn="l" defTabSz="328612">
              <a:defRPr sz="3080">
                <a:solidFill>
                  <a:srgbClr val="FFFFFF"/>
                </a:solidFill>
                <a:latin typeface="Avenir Book"/>
                <a:ea typeface="Avenir Book"/>
                <a:cs typeface="Avenir Book"/>
                <a:sym typeface="Avenir Book"/>
              </a:defRPr>
            </a:lvl1pPr>
          </a:lstStyle>
          <a:p>
            <a:pPr marL="0" marR="0" lvl="0" indent="0" algn="l" defTabSz="328612" eaLnBrk="1" fontAlgn="auto" latinLnBrk="0" hangingPunct="1">
              <a:lnSpc>
                <a:spcPct val="100000"/>
              </a:lnSpc>
              <a:spcBef>
                <a:spcPts val="0"/>
              </a:spcBef>
              <a:spcAft>
                <a:spcPts val="0"/>
              </a:spcAft>
              <a:buClrTx/>
              <a:buSzTx/>
              <a:buFontTx/>
              <a:buNone/>
              <a:tabLst/>
              <a:defRPr/>
            </a:pPr>
            <a:r>
              <a:rPr kumimoji="0" lang="en-US" sz="1540" b="0" i="0" u="none" strike="noStrike" kern="0" cap="none" spc="0" normalizeH="0" baseline="0" noProof="0" dirty="0">
                <a:ln>
                  <a:noFill/>
                </a:ln>
                <a:solidFill>
                  <a:srgbClr val="FFFFFF"/>
                </a:solidFill>
                <a:effectLst/>
                <a:uLnTx/>
                <a:uFillTx/>
                <a:latin typeface="Avenir Book"/>
                <a:sym typeface="Avenir Book"/>
              </a:rPr>
              <a:t>Sanction Lists, Credit Databases,</a:t>
            </a:r>
            <a:r>
              <a:rPr kumimoji="0" sz="1540" b="0" i="0" u="none" strike="noStrike" kern="0" cap="none" spc="0" normalizeH="0" baseline="0" noProof="0" dirty="0">
                <a:ln>
                  <a:noFill/>
                </a:ln>
                <a:solidFill>
                  <a:srgbClr val="FFFFFF"/>
                </a:solidFill>
                <a:effectLst/>
                <a:uLnTx/>
                <a:uFillTx/>
                <a:latin typeface="Avenir Book"/>
                <a:sym typeface="Avenir Book"/>
              </a:rPr>
              <a:t> proprietary negative database</a:t>
            </a:r>
          </a:p>
        </p:txBody>
      </p:sp>
      <p:sp>
        <p:nvSpPr>
          <p:cNvPr id="256" name="Shape 539">
            <a:extLst>
              <a:ext uri="{FF2B5EF4-FFF2-40B4-BE49-F238E27FC236}">
                <a16:creationId xmlns="" xmlns:a16="http://schemas.microsoft.com/office/drawing/2014/main" id="{40B58B38-1366-4108-BD1A-0359AD436357}"/>
              </a:ext>
            </a:extLst>
          </p:cNvPr>
          <p:cNvSpPr/>
          <p:nvPr/>
        </p:nvSpPr>
        <p:spPr>
          <a:xfrm>
            <a:off x="941852" y="5341953"/>
            <a:ext cx="1565492" cy="70673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normAutofit/>
          </a:bodyPr>
          <a:lstStyle/>
          <a:p>
            <a:pPr defTabSz="193060">
              <a:defRPr sz="3618">
                <a:solidFill>
                  <a:srgbClr val="FFFFFF"/>
                </a:solidFill>
                <a:latin typeface="Avenir Book"/>
                <a:ea typeface="Avenir Book"/>
                <a:cs typeface="Avenir Book"/>
                <a:sym typeface="Avenir Book"/>
              </a:defRPr>
            </a:pPr>
            <a:r>
              <a:rPr sz="1809">
                <a:solidFill>
                  <a:srgbClr val="FFFFFF"/>
                </a:solidFill>
                <a:latin typeface="Avenir Book"/>
                <a:ea typeface="Avenir Book"/>
                <a:cs typeface="Avenir Book"/>
                <a:sym typeface="Avenir Book"/>
              </a:rPr>
              <a:t>Mindbridge</a:t>
            </a:r>
            <a:br>
              <a:rPr sz="1809">
                <a:solidFill>
                  <a:srgbClr val="FFFFFF"/>
                </a:solidFill>
                <a:latin typeface="Avenir Book"/>
                <a:ea typeface="Avenir Book"/>
                <a:cs typeface="Avenir Book"/>
                <a:sym typeface="Avenir Book"/>
              </a:rPr>
            </a:br>
            <a:r>
              <a:rPr sz="1809">
                <a:solidFill>
                  <a:srgbClr val="FFFFFF"/>
                </a:solidFill>
                <a:latin typeface="Avenir Book"/>
                <a:ea typeface="Avenir Book"/>
                <a:cs typeface="Avenir Book"/>
                <a:sym typeface="Avenir Book"/>
              </a:rPr>
              <a:t>Ai</a:t>
            </a:r>
          </a:p>
        </p:txBody>
      </p:sp>
      <p:sp>
        <p:nvSpPr>
          <p:cNvPr id="257" name="Shape 540">
            <a:extLst>
              <a:ext uri="{FF2B5EF4-FFF2-40B4-BE49-F238E27FC236}">
                <a16:creationId xmlns="" xmlns:a16="http://schemas.microsoft.com/office/drawing/2014/main" id="{BAEE7E6A-B4AC-44B2-B2AC-1A555803A895}"/>
              </a:ext>
            </a:extLst>
          </p:cNvPr>
          <p:cNvSpPr/>
          <p:nvPr/>
        </p:nvSpPr>
        <p:spPr>
          <a:xfrm flipH="1">
            <a:off x="1841469" y="3325205"/>
            <a:ext cx="882427" cy="1"/>
          </a:xfrm>
          <a:prstGeom prst="line">
            <a:avLst/>
          </a:prstGeom>
          <a:ln w="12700">
            <a:solidFill>
              <a:srgbClr val="FFFFFF"/>
            </a:solidFill>
            <a:miter lim="400000"/>
            <a:headEnd type="oval"/>
            <a:tailEnd type="oval"/>
          </a:ln>
        </p:spPr>
        <p:txBody>
          <a:bodyPr lIns="35719" tIns="35719" rIns="35719" bIns="35719" anchor="ctr"/>
          <a:lstStyle/>
          <a:p>
            <a:pPr>
              <a:defRPr sz="3200"/>
            </a:pPr>
            <a:endParaRPr sz="1600">
              <a:solidFill>
                <a:srgbClr val="000000"/>
              </a:solidFill>
              <a:latin typeface="Helvetica Light"/>
            </a:endParaRPr>
          </a:p>
        </p:txBody>
      </p:sp>
    </p:spTree>
    <p:extLst>
      <p:ext uri="{BB962C8B-B14F-4D97-AF65-F5344CB8AC3E}">
        <p14:creationId xmlns:p14="http://schemas.microsoft.com/office/powerpoint/2010/main" val="959563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102057"/>
            </a:gs>
            <a:gs pos="52000">
              <a:srgbClr val="1F58A0"/>
            </a:gs>
            <a:gs pos="100000">
              <a:srgbClr val="329FFC"/>
            </a:gs>
          </a:gsLst>
          <a:lin ang="13500000" scaled="1"/>
          <a:tileRect/>
        </a:gradFill>
        <a:effectLst/>
      </p:bgPr>
    </p:bg>
    <p:spTree>
      <p:nvGrpSpPr>
        <p:cNvPr id="1" name=""/>
        <p:cNvGrpSpPr/>
        <p:nvPr/>
      </p:nvGrpSpPr>
      <p:grpSpPr>
        <a:xfrm>
          <a:off x="0" y="0"/>
          <a:ext cx="0" cy="0"/>
          <a:chOff x="0" y="0"/>
          <a:chExt cx="0" cy="0"/>
        </a:xfrm>
      </p:grpSpPr>
      <p:grpSp>
        <p:nvGrpSpPr>
          <p:cNvPr id="9" name="Group 269"/>
          <p:cNvGrpSpPr/>
          <p:nvPr/>
        </p:nvGrpSpPr>
        <p:grpSpPr>
          <a:xfrm>
            <a:off x="289952" y="-49089"/>
            <a:ext cx="5151117" cy="7813643"/>
            <a:chOff x="0" y="0"/>
            <a:chExt cx="10302232" cy="15627283"/>
          </a:xfrm>
        </p:grpSpPr>
        <p:sp>
          <p:nvSpPr>
            <p:cNvPr id="10" name="Shape 158"/>
            <p:cNvSpPr>
              <a:spLocks/>
            </p:cNvSpPr>
            <p:nvPr/>
          </p:nvSpPr>
          <p:spPr>
            <a:xfrm>
              <a:off x="2824979" y="4724970"/>
              <a:ext cx="2026345" cy="1148939"/>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Shape 159"/>
            <p:cNvSpPr>
              <a:spLocks/>
            </p:cNvSpPr>
            <p:nvPr/>
          </p:nvSpPr>
          <p:spPr>
            <a:xfrm>
              <a:off x="6317350" y="7292888"/>
              <a:ext cx="1323681" cy="596836"/>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Shape 160"/>
            <p:cNvSpPr>
              <a:spLocks/>
            </p:cNvSpPr>
            <p:nvPr/>
          </p:nvSpPr>
          <p:spPr>
            <a:xfrm>
              <a:off x="1181512" y="4724970"/>
              <a:ext cx="1884206" cy="1147234"/>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Shape 161"/>
            <p:cNvSpPr>
              <a:spLocks/>
            </p:cNvSpPr>
            <p:nvPr/>
          </p:nvSpPr>
          <p:spPr>
            <a:xfrm>
              <a:off x="51627" y="5033119"/>
              <a:ext cx="2747828" cy="2272608"/>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 name="Shape 162"/>
            <p:cNvSpPr>
              <a:spLocks/>
            </p:cNvSpPr>
            <p:nvPr/>
          </p:nvSpPr>
          <p:spPr>
            <a:xfrm>
              <a:off x="770645" y="4724970"/>
              <a:ext cx="2320557" cy="3750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Shape 163"/>
            <p:cNvSpPr>
              <a:spLocks/>
            </p:cNvSpPr>
            <p:nvPr/>
          </p:nvSpPr>
          <p:spPr>
            <a:xfrm>
              <a:off x="3235847" y="7498322"/>
              <a:ext cx="3230566" cy="2272003"/>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Shape 164"/>
            <p:cNvSpPr>
              <a:spLocks/>
            </p:cNvSpPr>
            <p:nvPr/>
          </p:nvSpPr>
          <p:spPr>
            <a:xfrm>
              <a:off x="51627" y="5854852"/>
              <a:ext cx="3153980" cy="1680981"/>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Shape 165"/>
            <p:cNvSpPr>
              <a:spLocks/>
            </p:cNvSpPr>
            <p:nvPr/>
          </p:nvSpPr>
          <p:spPr>
            <a:xfrm>
              <a:off x="51627" y="7292888"/>
              <a:ext cx="3148659" cy="2146822"/>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Shape 166"/>
            <p:cNvSpPr>
              <a:spLocks/>
            </p:cNvSpPr>
            <p:nvPr/>
          </p:nvSpPr>
          <p:spPr>
            <a:xfrm>
              <a:off x="6009199" y="6779305"/>
              <a:ext cx="1648882" cy="721422"/>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Shape 167"/>
            <p:cNvSpPr>
              <a:spLocks/>
            </p:cNvSpPr>
            <p:nvPr/>
          </p:nvSpPr>
          <p:spPr>
            <a:xfrm>
              <a:off x="6009199" y="4519536"/>
              <a:ext cx="1881699" cy="2895123"/>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 name="Shape 168"/>
            <p:cNvSpPr>
              <a:spLocks/>
            </p:cNvSpPr>
            <p:nvPr/>
          </p:nvSpPr>
          <p:spPr>
            <a:xfrm>
              <a:off x="4776598" y="4622251"/>
              <a:ext cx="3146399" cy="2187149"/>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5" name="Shape 169"/>
            <p:cNvSpPr>
              <a:spLocks/>
            </p:cNvSpPr>
            <p:nvPr/>
          </p:nvSpPr>
          <p:spPr>
            <a:xfrm>
              <a:off x="976079" y="9758089"/>
              <a:ext cx="2493039" cy="2187148"/>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6" name="Shape 170"/>
            <p:cNvSpPr>
              <a:spLocks/>
            </p:cNvSpPr>
            <p:nvPr/>
          </p:nvSpPr>
          <p:spPr>
            <a:xfrm>
              <a:off x="873362" y="11709704"/>
              <a:ext cx="2292874" cy="641282"/>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Shape 171"/>
            <p:cNvSpPr>
              <a:spLocks/>
            </p:cNvSpPr>
            <p:nvPr/>
          </p:nvSpPr>
          <p:spPr>
            <a:xfrm>
              <a:off x="8166250" y="13353175"/>
              <a:ext cx="1265605" cy="1334620"/>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8" name="Shape 172"/>
            <p:cNvSpPr>
              <a:spLocks/>
            </p:cNvSpPr>
            <p:nvPr/>
          </p:nvSpPr>
          <p:spPr>
            <a:xfrm>
              <a:off x="7036365" y="13250456"/>
              <a:ext cx="2498904" cy="634153"/>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9" name="Shape 173"/>
            <p:cNvSpPr>
              <a:spLocks/>
            </p:cNvSpPr>
            <p:nvPr/>
          </p:nvSpPr>
          <p:spPr>
            <a:xfrm>
              <a:off x="8063534" y="2465201"/>
              <a:ext cx="2171494" cy="222245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0" name="Shape 174"/>
            <p:cNvSpPr>
              <a:spLocks/>
            </p:cNvSpPr>
            <p:nvPr/>
          </p:nvSpPr>
          <p:spPr>
            <a:xfrm>
              <a:off x="7652664" y="4622251"/>
              <a:ext cx="2649569" cy="2802648"/>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1" name="Shape 175"/>
            <p:cNvSpPr>
              <a:spLocks/>
            </p:cNvSpPr>
            <p:nvPr/>
          </p:nvSpPr>
          <p:spPr>
            <a:xfrm>
              <a:off x="7858098" y="2465201"/>
              <a:ext cx="508870" cy="2267093"/>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2" name="Shape 176"/>
            <p:cNvSpPr>
              <a:spLocks/>
            </p:cNvSpPr>
            <p:nvPr/>
          </p:nvSpPr>
          <p:spPr>
            <a:xfrm>
              <a:off x="7652664" y="4622251"/>
              <a:ext cx="778399" cy="2874766"/>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3" name="Shape 177"/>
            <p:cNvSpPr>
              <a:spLocks/>
            </p:cNvSpPr>
            <p:nvPr/>
          </p:nvSpPr>
          <p:spPr>
            <a:xfrm>
              <a:off x="4468448" y="6779305"/>
              <a:ext cx="1959846" cy="1144933"/>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4" name="Shape 178"/>
            <p:cNvSpPr>
              <a:spLocks/>
            </p:cNvSpPr>
            <p:nvPr/>
          </p:nvSpPr>
          <p:spPr>
            <a:xfrm>
              <a:off x="4468448" y="6779305"/>
              <a:ext cx="1906074" cy="585106"/>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5" name="Shape 179"/>
            <p:cNvSpPr>
              <a:spLocks/>
            </p:cNvSpPr>
            <p:nvPr/>
          </p:nvSpPr>
          <p:spPr>
            <a:xfrm>
              <a:off x="3133131" y="6779305"/>
              <a:ext cx="3256747" cy="1129988"/>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6" name="Shape 180"/>
            <p:cNvSpPr>
              <a:spLocks/>
            </p:cNvSpPr>
            <p:nvPr/>
          </p:nvSpPr>
          <p:spPr>
            <a:xfrm>
              <a:off x="4468448" y="4827686"/>
              <a:ext cx="1563021" cy="202263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7" name="Shape 181"/>
            <p:cNvSpPr>
              <a:spLocks/>
            </p:cNvSpPr>
            <p:nvPr/>
          </p:nvSpPr>
          <p:spPr>
            <a:xfrm>
              <a:off x="2824979" y="4827686"/>
              <a:ext cx="2013865" cy="2019730"/>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8" name="Shape 182"/>
            <p:cNvSpPr>
              <a:spLocks/>
            </p:cNvSpPr>
            <p:nvPr/>
          </p:nvSpPr>
          <p:spPr>
            <a:xfrm>
              <a:off x="2824979" y="5854852"/>
              <a:ext cx="1728980" cy="1687103"/>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9" name="Shape 183"/>
            <p:cNvSpPr>
              <a:spLocks/>
            </p:cNvSpPr>
            <p:nvPr/>
          </p:nvSpPr>
          <p:spPr>
            <a:xfrm>
              <a:off x="3235847" y="9758089"/>
              <a:ext cx="712999" cy="2214831"/>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0" name="Shape 184"/>
            <p:cNvSpPr>
              <a:spLocks/>
            </p:cNvSpPr>
            <p:nvPr/>
          </p:nvSpPr>
          <p:spPr>
            <a:xfrm>
              <a:off x="8166250" y="13866756"/>
              <a:ext cx="597145" cy="1487894"/>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1" name="Shape 185"/>
            <p:cNvSpPr>
              <a:spLocks/>
            </p:cNvSpPr>
            <p:nvPr/>
          </p:nvSpPr>
          <p:spPr>
            <a:xfrm>
              <a:off x="7036365" y="13250456"/>
              <a:ext cx="1297601" cy="2110203"/>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2" name="Shape 186"/>
            <p:cNvSpPr>
              <a:spLocks/>
            </p:cNvSpPr>
            <p:nvPr/>
          </p:nvSpPr>
          <p:spPr>
            <a:xfrm>
              <a:off x="8268969" y="14791211"/>
              <a:ext cx="676288" cy="656125"/>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3" name="Shape 187"/>
            <p:cNvSpPr>
              <a:spLocks/>
            </p:cNvSpPr>
            <p:nvPr/>
          </p:nvSpPr>
          <p:spPr>
            <a:xfrm>
              <a:off x="8268969" y="14585773"/>
              <a:ext cx="563444" cy="740784"/>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4" name="Shape 188"/>
            <p:cNvSpPr>
              <a:spLocks/>
            </p:cNvSpPr>
            <p:nvPr/>
          </p:nvSpPr>
          <p:spPr>
            <a:xfrm>
              <a:off x="6728214" y="2465201"/>
              <a:ext cx="1383369" cy="2143309"/>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5" name="Shape 189"/>
            <p:cNvSpPr>
              <a:spLocks/>
            </p:cNvSpPr>
            <p:nvPr/>
          </p:nvSpPr>
          <p:spPr>
            <a:xfrm>
              <a:off x="6728214" y="1746186"/>
              <a:ext cx="1389686" cy="1332710"/>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6" name="Shape 190"/>
            <p:cNvSpPr>
              <a:spLocks/>
            </p:cNvSpPr>
            <p:nvPr/>
          </p:nvSpPr>
          <p:spPr>
            <a:xfrm>
              <a:off x="4776598" y="3081500"/>
              <a:ext cx="3151114" cy="1740772"/>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7" name="Shape 191"/>
            <p:cNvSpPr>
              <a:spLocks/>
            </p:cNvSpPr>
            <p:nvPr/>
          </p:nvSpPr>
          <p:spPr>
            <a:xfrm>
              <a:off x="5187463" y="1746186"/>
              <a:ext cx="2018826" cy="1327697"/>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8" name="Shape 192"/>
            <p:cNvSpPr>
              <a:spLocks/>
            </p:cNvSpPr>
            <p:nvPr/>
          </p:nvSpPr>
          <p:spPr>
            <a:xfrm>
              <a:off x="4776598" y="2054334"/>
              <a:ext cx="1968773" cy="2768340"/>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9" name="Shape 193"/>
            <p:cNvSpPr>
              <a:spLocks/>
            </p:cNvSpPr>
            <p:nvPr/>
          </p:nvSpPr>
          <p:spPr>
            <a:xfrm>
              <a:off x="2414113" y="7498322"/>
              <a:ext cx="1061218" cy="2288961"/>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0" name="Shape 194"/>
            <p:cNvSpPr>
              <a:spLocks/>
            </p:cNvSpPr>
            <p:nvPr/>
          </p:nvSpPr>
          <p:spPr>
            <a:xfrm>
              <a:off x="1386947" y="7498322"/>
              <a:ext cx="1855076" cy="1985824"/>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1" name="Shape 195"/>
            <p:cNvSpPr>
              <a:spLocks/>
            </p:cNvSpPr>
            <p:nvPr/>
          </p:nvSpPr>
          <p:spPr>
            <a:xfrm>
              <a:off x="976079" y="9347223"/>
              <a:ext cx="2505078" cy="2449959"/>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2" name="Shape 196"/>
            <p:cNvSpPr>
              <a:spLocks/>
            </p:cNvSpPr>
            <p:nvPr/>
          </p:nvSpPr>
          <p:spPr>
            <a:xfrm>
              <a:off x="359779" y="9347223"/>
              <a:ext cx="2013763" cy="1326793"/>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3" name="Shape 197"/>
            <p:cNvSpPr>
              <a:spLocks/>
            </p:cNvSpPr>
            <p:nvPr/>
          </p:nvSpPr>
          <p:spPr>
            <a:xfrm>
              <a:off x="462497" y="9347223"/>
              <a:ext cx="1985320" cy="2448552"/>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4" name="Shape 198"/>
            <p:cNvSpPr>
              <a:spLocks/>
            </p:cNvSpPr>
            <p:nvPr/>
          </p:nvSpPr>
          <p:spPr>
            <a:xfrm>
              <a:off x="8268969" y="14996644"/>
              <a:ext cx="1136911" cy="630640"/>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5" name="Shape 199"/>
            <p:cNvSpPr>
              <a:spLocks/>
            </p:cNvSpPr>
            <p:nvPr/>
          </p:nvSpPr>
          <p:spPr>
            <a:xfrm>
              <a:off x="6420067" y="7395604"/>
              <a:ext cx="3320945" cy="2541737"/>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6" name="Shape 200"/>
            <p:cNvSpPr>
              <a:spLocks/>
            </p:cNvSpPr>
            <p:nvPr/>
          </p:nvSpPr>
          <p:spPr>
            <a:xfrm>
              <a:off x="51627" y="10579823"/>
              <a:ext cx="936737" cy="1873483"/>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7" name="Shape 201"/>
            <p:cNvSpPr>
              <a:spLocks/>
            </p:cNvSpPr>
            <p:nvPr/>
          </p:nvSpPr>
          <p:spPr>
            <a:xfrm>
              <a:off x="5701048" y="7909186"/>
              <a:ext cx="4017787" cy="2072691"/>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8" name="Shape 202"/>
            <p:cNvSpPr>
              <a:spLocks/>
            </p:cNvSpPr>
            <p:nvPr/>
          </p:nvSpPr>
          <p:spPr>
            <a:xfrm>
              <a:off x="3441281" y="7909186"/>
              <a:ext cx="3005616" cy="2077406"/>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9" name="Shape 203"/>
            <p:cNvSpPr>
              <a:spLocks/>
            </p:cNvSpPr>
            <p:nvPr/>
          </p:nvSpPr>
          <p:spPr>
            <a:xfrm>
              <a:off x="976079" y="11709704"/>
              <a:ext cx="1839720" cy="1237923"/>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0" name="Shape 204"/>
            <p:cNvSpPr>
              <a:spLocks/>
            </p:cNvSpPr>
            <p:nvPr/>
          </p:nvSpPr>
          <p:spPr>
            <a:xfrm>
              <a:off x="51627" y="11709704"/>
              <a:ext cx="1259483" cy="1241230"/>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1" name="Shape 205"/>
            <p:cNvSpPr>
              <a:spLocks/>
            </p:cNvSpPr>
            <p:nvPr/>
          </p:nvSpPr>
          <p:spPr>
            <a:xfrm>
              <a:off x="51627" y="12428725"/>
              <a:ext cx="1263397" cy="964778"/>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2" name="Shape 206"/>
            <p:cNvSpPr>
              <a:spLocks/>
            </p:cNvSpPr>
            <p:nvPr/>
          </p:nvSpPr>
          <p:spPr>
            <a:xfrm>
              <a:off x="4879314" y="13045023"/>
              <a:ext cx="2174905" cy="84490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3" name="Shape 207"/>
            <p:cNvSpPr>
              <a:spLocks/>
            </p:cNvSpPr>
            <p:nvPr/>
          </p:nvSpPr>
          <p:spPr>
            <a:xfrm>
              <a:off x="3235847" y="11196122"/>
              <a:ext cx="1730490" cy="1809284"/>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4" name="Shape 208"/>
            <p:cNvSpPr>
              <a:spLocks/>
            </p:cNvSpPr>
            <p:nvPr/>
          </p:nvSpPr>
          <p:spPr>
            <a:xfrm>
              <a:off x="2722261" y="11915140"/>
              <a:ext cx="2172953" cy="11459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5" name="Shape 209"/>
            <p:cNvSpPr>
              <a:spLocks/>
            </p:cNvSpPr>
            <p:nvPr/>
          </p:nvSpPr>
          <p:spPr>
            <a:xfrm>
              <a:off x="3543997" y="2054334"/>
              <a:ext cx="1736356" cy="2774657"/>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6" name="Shape 210"/>
            <p:cNvSpPr>
              <a:spLocks/>
            </p:cNvSpPr>
            <p:nvPr/>
          </p:nvSpPr>
          <p:spPr>
            <a:xfrm>
              <a:off x="3543997" y="1129881"/>
              <a:ext cx="1733592" cy="3270584"/>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7" name="Shape 211"/>
            <p:cNvSpPr>
              <a:spLocks/>
            </p:cNvSpPr>
            <p:nvPr/>
          </p:nvSpPr>
          <p:spPr>
            <a:xfrm>
              <a:off x="3133131" y="4416819"/>
              <a:ext cx="1756621" cy="434041"/>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8" name="Shape 212"/>
            <p:cNvSpPr>
              <a:spLocks/>
            </p:cNvSpPr>
            <p:nvPr/>
          </p:nvSpPr>
          <p:spPr>
            <a:xfrm>
              <a:off x="770645" y="4416819"/>
              <a:ext cx="2762219" cy="433435"/>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9" name="Shape 213"/>
            <p:cNvSpPr>
              <a:spLocks/>
            </p:cNvSpPr>
            <p:nvPr/>
          </p:nvSpPr>
          <p:spPr>
            <a:xfrm>
              <a:off x="5701048" y="9963524"/>
              <a:ext cx="4044679" cy="956848"/>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0" name="Shape 214"/>
            <p:cNvSpPr>
              <a:spLocks/>
            </p:cNvSpPr>
            <p:nvPr/>
          </p:nvSpPr>
          <p:spPr>
            <a:xfrm>
              <a:off x="7036365" y="10887974"/>
              <a:ext cx="2463498" cy="2461094"/>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1" name="Shape 215"/>
            <p:cNvSpPr>
              <a:spLocks/>
            </p:cNvSpPr>
            <p:nvPr/>
          </p:nvSpPr>
          <p:spPr>
            <a:xfrm>
              <a:off x="5701048" y="9963524"/>
              <a:ext cx="4548626" cy="3363871"/>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2" name="Shape 216"/>
            <p:cNvSpPr>
              <a:spLocks/>
            </p:cNvSpPr>
            <p:nvPr/>
          </p:nvSpPr>
          <p:spPr>
            <a:xfrm>
              <a:off x="462497" y="9449938"/>
              <a:ext cx="980977" cy="1229993"/>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3" name="Shape 217"/>
            <p:cNvSpPr>
              <a:spLocks/>
            </p:cNvSpPr>
            <p:nvPr/>
          </p:nvSpPr>
          <p:spPr>
            <a:xfrm>
              <a:off x="5084746" y="9963524"/>
              <a:ext cx="1946607" cy="3400787"/>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4" name="Shape 218"/>
            <p:cNvSpPr>
              <a:spLocks/>
            </p:cNvSpPr>
            <p:nvPr/>
          </p:nvSpPr>
          <p:spPr>
            <a:xfrm>
              <a:off x="4879314" y="10785255"/>
              <a:ext cx="2141409" cy="2528600"/>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5" name="Shape 219"/>
            <p:cNvSpPr>
              <a:spLocks/>
            </p:cNvSpPr>
            <p:nvPr/>
          </p:nvSpPr>
          <p:spPr>
            <a:xfrm>
              <a:off x="3441281" y="9758089"/>
              <a:ext cx="2301904" cy="1074911"/>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6" name="Shape 220"/>
            <p:cNvSpPr>
              <a:spLocks/>
            </p:cNvSpPr>
            <p:nvPr/>
          </p:nvSpPr>
          <p:spPr>
            <a:xfrm>
              <a:off x="3852149" y="10785255"/>
              <a:ext cx="1225380" cy="2257058"/>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7" name="Shape 221"/>
            <p:cNvSpPr>
              <a:spLocks/>
            </p:cNvSpPr>
            <p:nvPr/>
          </p:nvSpPr>
          <p:spPr>
            <a:xfrm>
              <a:off x="3441281" y="9758089"/>
              <a:ext cx="1693471" cy="1528015"/>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8" name="Shape 222"/>
            <p:cNvSpPr>
              <a:spLocks/>
            </p:cNvSpPr>
            <p:nvPr/>
          </p:nvSpPr>
          <p:spPr>
            <a:xfrm>
              <a:off x="5290180" y="1027165"/>
              <a:ext cx="2023942" cy="1043819"/>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9" name="Shape 223"/>
            <p:cNvSpPr>
              <a:spLocks/>
            </p:cNvSpPr>
            <p:nvPr/>
          </p:nvSpPr>
          <p:spPr>
            <a:xfrm>
              <a:off x="3954865" y="1027165"/>
              <a:ext cx="1509054" cy="1045422"/>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0" name="Shape 224"/>
            <p:cNvSpPr>
              <a:spLocks/>
            </p:cNvSpPr>
            <p:nvPr/>
          </p:nvSpPr>
          <p:spPr>
            <a:xfrm>
              <a:off x="8063534" y="2054334"/>
              <a:ext cx="2196577" cy="793251"/>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1" name="Shape 225"/>
            <p:cNvSpPr>
              <a:spLocks/>
            </p:cNvSpPr>
            <p:nvPr/>
          </p:nvSpPr>
          <p:spPr>
            <a:xfrm>
              <a:off x="7241799" y="1746186"/>
              <a:ext cx="2372111" cy="726342"/>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2" name="Shape 226"/>
            <p:cNvSpPr>
              <a:spLocks/>
            </p:cNvSpPr>
            <p:nvPr/>
          </p:nvSpPr>
          <p:spPr>
            <a:xfrm>
              <a:off x="7241799" y="102716"/>
              <a:ext cx="2346236" cy="1933561"/>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3" name="Shape 227"/>
            <p:cNvSpPr>
              <a:spLocks/>
            </p:cNvSpPr>
            <p:nvPr/>
          </p:nvSpPr>
          <p:spPr>
            <a:xfrm>
              <a:off x="5392897" y="102716"/>
              <a:ext cx="1876789" cy="168148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4" name="Shape 228"/>
            <p:cNvSpPr>
              <a:spLocks/>
            </p:cNvSpPr>
            <p:nvPr/>
          </p:nvSpPr>
          <p:spPr>
            <a:xfrm>
              <a:off x="4776598" y="13764040"/>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5" name="Shape 229"/>
            <p:cNvSpPr>
              <a:spLocks/>
            </p:cNvSpPr>
            <p:nvPr/>
          </p:nvSpPr>
          <p:spPr>
            <a:xfrm>
              <a:off x="4776598" y="12942305"/>
              <a:ext cx="200095" cy="200248"/>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6" name="Shape 230"/>
            <p:cNvSpPr>
              <a:spLocks/>
            </p:cNvSpPr>
            <p:nvPr/>
          </p:nvSpPr>
          <p:spPr>
            <a:xfrm>
              <a:off x="6933649" y="13250456"/>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7" name="Shape 231"/>
            <p:cNvSpPr>
              <a:spLocks/>
            </p:cNvSpPr>
            <p:nvPr/>
          </p:nvSpPr>
          <p:spPr>
            <a:xfrm>
              <a:off x="7962380" y="13765606"/>
              <a:ext cx="402483" cy="40248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8" name="Shape 232"/>
            <p:cNvSpPr>
              <a:spLocks/>
            </p:cNvSpPr>
            <p:nvPr/>
          </p:nvSpPr>
          <p:spPr>
            <a:xfrm>
              <a:off x="8166250" y="15304789"/>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9" name="Shape 233"/>
            <p:cNvSpPr>
              <a:spLocks/>
            </p:cNvSpPr>
            <p:nvPr/>
          </p:nvSpPr>
          <p:spPr>
            <a:xfrm>
              <a:off x="3749430" y="11196122"/>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0" name="Shape 234"/>
            <p:cNvSpPr>
              <a:spLocks/>
            </p:cNvSpPr>
            <p:nvPr/>
          </p:nvSpPr>
          <p:spPr>
            <a:xfrm>
              <a:off x="4982030" y="10682539"/>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1" name="Shape 235"/>
            <p:cNvSpPr>
              <a:spLocks/>
            </p:cNvSpPr>
            <p:nvPr/>
          </p:nvSpPr>
          <p:spPr>
            <a:xfrm>
              <a:off x="5481521" y="9743909"/>
              <a:ext cx="433718" cy="434041"/>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2" name="Shape 236"/>
            <p:cNvSpPr>
              <a:spLocks/>
            </p:cNvSpPr>
            <p:nvPr/>
          </p:nvSpPr>
          <p:spPr>
            <a:xfrm>
              <a:off x="3338563" y="965537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3" name="Shape 237"/>
            <p:cNvSpPr>
              <a:spLocks/>
            </p:cNvSpPr>
            <p:nvPr/>
          </p:nvSpPr>
          <p:spPr>
            <a:xfrm>
              <a:off x="2168487" y="9101597"/>
              <a:ext cx="485995" cy="485995"/>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4" name="Shape 238"/>
            <p:cNvSpPr>
              <a:spLocks/>
            </p:cNvSpPr>
            <p:nvPr/>
          </p:nvSpPr>
          <p:spPr>
            <a:xfrm>
              <a:off x="1284228" y="9347223"/>
              <a:ext cx="200218" cy="200177"/>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5" name="Shape 239"/>
            <p:cNvSpPr>
              <a:spLocks/>
            </p:cNvSpPr>
            <p:nvPr/>
          </p:nvSpPr>
          <p:spPr>
            <a:xfrm>
              <a:off x="462497" y="9449938"/>
              <a:ext cx="200178" cy="200198"/>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6" name="Shape 240"/>
            <p:cNvSpPr>
              <a:spLocks/>
            </p:cNvSpPr>
            <p:nvPr/>
          </p:nvSpPr>
          <p:spPr>
            <a:xfrm>
              <a:off x="359779" y="10579823"/>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7" name="Shape 241"/>
            <p:cNvSpPr>
              <a:spLocks/>
            </p:cNvSpPr>
            <p:nvPr/>
          </p:nvSpPr>
          <p:spPr>
            <a:xfrm>
              <a:off x="873362" y="11606989"/>
              <a:ext cx="200166"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8" name="Shape 242"/>
            <p:cNvSpPr>
              <a:spLocks/>
            </p:cNvSpPr>
            <p:nvPr/>
          </p:nvSpPr>
          <p:spPr>
            <a:xfrm>
              <a:off x="-1" y="13198831"/>
              <a:ext cx="508870" cy="508868"/>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9" name="Shape 243"/>
            <p:cNvSpPr>
              <a:spLocks/>
            </p:cNvSpPr>
            <p:nvPr/>
          </p:nvSpPr>
          <p:spPr>
            <a:xfrm>
              <a:off x="1181512" y="12839590"/>
              <a:ext cx="200217" cy="200177"/>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0" name="Shape 244"/>
            <p:cNvSpPr>
              <a:spLocks/>
            </p:cNvSpPr>
            <p:nvPr/>
          </p:nvSpPr>
          <p:spPr>
            <a:xfrm>
              <a:off x="2722261" y="12326009"/>
              <a:ext cx="200167" cy="200267"/>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1" name="Shape 245"/>
            <p:cNvSpPr>
              <a:spLocks/>
            </p:cNvSpPr>
            <p:nvPr/>
          </p:nvSpPr>
          <p:spPr>
            <a:xfrm>
              <a:off x="3133131" y="11812423"/>
              <a:ext cx="200178" cy="200249"/>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2" name="Shape 246"/>
            <p:cNvSpPr>
              <a:spLocks/>
            </p:cNvSpPr>
            <p:nvPr/>
          </p:nvSpPr>
          <p:spPr>
            <a:xfrm>
              <a:off x="51627" y="7190172"/>
              <a:ext cx="200177" cy="200156"/>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3" name="Shape 247"/>
            <p:cNvSpPr>
              <a:spLocks/>
            </p:cNvSpPr>
            <p:nvPr/>
          </p:nvSpPr>
          <p:spPr>
            <a:xfrm>
              <a:off x="770645" y="4724970"/>
              <a:ext cx="200188" cy="200177"/>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4" name="Shape 248"/>
            <p:cNvSpPr>
              <a:spLocks/>
            </p:cNvSpPr>
            <p:nvPr/>
          </p:nvSpPr>
          <p:spPr>
            <a:xfrm>
              <a:off x="1181512" y="4930402"/>
              <a:ext cx="200166" cy="200177"/>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5" name="Shape 249"/>
            <p:cNvSpPr>
              <a:spLocks/>
            </p:cNvSpPr>
            <p:nvPr/>
          </p:nvSpPr>
          <p:spPr>
            <a:xfrm>
              <a:off x="2722261" y="5752136"/>
              <a:ext cx="200217" cy="200179"/>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6" name="Shape 250"/>
            <p:cNvSpPr>
              <a:spLocks/>
            </p:cNvSpPr>
            <p:nvPr/>
          </p:nvSpPr>
          <p:spPr>
            <a:xfrm>
              <a:off x="4365731" y="6676586"/>
              <a:ext cx="200177" cy="20017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7" name="Shape 251"/>
            <p:cNvSpPr>
              <a:spLocks/>
            </p:cNvSpPr>
            <p:nvPr/>
          </p:nvSpPr>
          <p:spPr>
            <a:xfrm>
              <a:off x="3133131" y="739560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8" name="Shape 252"/>
            <p:cNvSpPr>
              <a:spLocks/>
            </p:cNvSpPr>
            <p:nvPr/>
          </p:nvSpPr>
          <p:spPr>
            <a:xfrm>
              <a:off x="6317350" y="7806471"/>
              <a:ext cx="200175" cy="200269"/>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9" name="Shape 253"/>
            <p:cNvSpPr>
              <a:spLocks/>
            </p:cNvSpPr>
            <p:nvPr/>
          </p:nvSpPr>
          <p:spPr>
            <a:xfrm>
              <a:off x="6214634" y="7190172"/>
              <a:ext cx="200246" cy="200156"/>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0" name="Shape 254"/>
            <p:cNvSpPr>
              <a:spLocks/>
            </p:cNvSpPr>
            <p:nvPr/>
          </p:nvSpPr>
          <p:spPr>
            <a:xfrm>
              <a:off x="6009199" y="6676586"/>
              <a:ext cx="200178" cy="200177"/>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1" name="Shape 255"/>
            <p:cNvSpPr>
              <a:spLocks/>
            </p:cNvSpPr>
            <p:nvPr/>
          </p:nvSpPr>
          <p:spPr>
            <a:xfrm>
              <a:off x="4572762" y="4623887"/>
              <a:ext cx="402483" cy="402341"/>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2" name="Shape 256"/>
            <p:cNvSpPr>
              <a:spLocks/>
            </p:cNvSpPr>
            <p:nvPr/>
          </p:nvSpPr>
          <p:spPr>
            <a:xfrm>
              <a:off x="3441281" y="4211387"/>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3" name="Shape 257"/>
            <p:cNvSpPr>
              <a:spLocks/>
            </p:cNvSpPr>
            <p:nvPr/>
          </p:nvSpPr>
          <p:spPr>
            <a:xfrm>
              <a:off x="5187463" y="1951618"/>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4" name="Shape 258"/>
            <p:cNvSpPr>
              <a:spLocks/>
            </p:cNvSpPr>
            <p:nvPr/>
          </p:nvSpPr>
          <p:spPr>
            <a:xfrm>
              <a:off x="6971718" y="1476101"/>
              <a:ext cx="534907" cy="53490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5" name="Shape 259"/>
            <p:cNvSpPr>
              <a:spLocks/>
            </p:cNvSpPr>
            <p:nvPr/>
          </p:nvSpPr>
          <p:spPr>
            <a:xfrm>
              <a:off x="7241799" y="0"/>
              <a:ext cx="200098" cy="200176"/>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6" name="Shape 260"/>
            <p:cNvSpPr>
              <a:spLocks/>
            </p:cNvSpPr>
            <p:nvPr/>
          </p:nvSpPr>
          <p:spPr>
            <a:xfrm>
              <a:off x="5392897" y="924449"/>
              <a:ext cx="200246"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7" name="Shape 261"/>
            <p:cNvSpPr>
              <a:spLocks/>
            </p:cNvSpPr>
            <p:nvPr/>
          </p:nvSpPr>
          <p:spPr>
            <a:xfrm>
              <a:off x="3852149" y="1027165"/>
              <a:ext cx="200248" cy="200248"/>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8" name="Shape 262"/>
            <p:cNvSpPr>
              <a:spLocks/>
            </p:cNvSpPr>
            <p:nvPr/>
          </p:nvSpPr>
          <p:spPr>
            <a:xfrm>
              <a:off x="6625497" y="2978784"/>
              <a:ext cx="200179" cy="200198"/>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9" name="Shape 263"/>
            <p:cNvSpPr>
              <a:spLocks/>
            </p:cNvSpPr>
            <p:nvPr/>
          </p:nvSpPr>
          <p:spPr>
            <a:xfrm>
              <a:off x="7858098" y="4519536"/>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0" name="Shape 264"/>
            <p:cNvSpPr>
              <a:spLocks/>
            </p:cNvSpPr>
            <p:nvPr/>
          </p:nvSpPr>
          <p:spPr>
            <a:xfrm>
              <a:off x="8268969" y="4622251"/>
              <a:ext cx="200248" cy="20017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1" name="Shape 265"/>
            <p:cNvSpPr>
              <a:spLocks/>
            </p:cNvSpPr>
            <p:nvPr/>
          </p:nvSpPr>
          <p:spPr>
            <a:xfrm>
              <a:off x="7960817" y="2362485"/>
              <a:ext cx="200249" cy="200155"/>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2" name="Shape 266"/>
            <p:cNvSpPr>
              <a:spLocks/>
            </p:cNvSpPr>
            <p:nvPr/>
          </p:nvSpPr>
          <p:spPr>
            <a:xfrm>
              <a:off x="7960817" y="10785255"/>
              <a:ext cx="200177" cy="200096"/>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3" name="Shape 267"/>
            <p:cNvSpPr>
              <a:spLocks/>
            </p:cNvSpPr>
            <p:nvPr/>
          </p:nvSpPr>
          <p:spPr>
            <a:xfrm>
              <a:off x="3030411" y="4622251"/>
              <a:ext cx="200168"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4" name="Shape 268"/>
            <p:cNvSpPr>
              <a:spLocks/>
            </p:cNvSpPr>
            <p:nvPr/>
          </p:nvSpPr>
          <p:spPr>
            <a:xfrm>
              <a:off x="7549948" y="7292888"/>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grpSp>
        <p:nvGrpSpPr>
          <p:cNvPr id="125" name="Group 381"/>
          <p:cNvGrpSpPr/>
          <p:nvPr/>
        </p:nvGrpSpPr>
        <p:grpSpPr>
          <a:xfrm flipH="1">
            <a:off x="9225444" y="-559463"/>
            <a:ext cx="3562082" cy="5403262"/>
            <a:chOff x="0" y="0"/>
            <a:chExt cx="7124162" cy="10806522"/>
          </a:xfrm>
        </p:grpSpPr>
        <p:sp>
          <p:nvSpPr>
            <p:cNvPr id="126" name="Shape 270"/>
            <p:cNvSpPr>
              <a:spLocks/>
            </p:cNvSpPr>
            <p:nvPr/>
          </p:nvSpPr>
          <p:spPr>
            <a:xfrm>
              <a:off x="1953519" y="3267394"/>
              <a:ext cx="1401251" cy="794511"/>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7" name="Shape 271"/>
            <p:cNvSpPr>
              <a:spLocks/>
            </p:cNvSpPr>
            <p:nvPr/>
          </p:nvSpPr>
          <p:spPr>
            <a:xfrm>
              <a:off x="4368551" y="5043151"/>
              <a:ext cx="915347" cy="412723"/>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8" name="Shape 272"/>
            <p:cNvSpPr>
              <a:spLocks/>
            </p:cNvSpPr>
            <p:nvPr/>
          </p:nvSpPr>
          <p:spPr>
            <a:xfrm>
              <a:off x="817035" y="3267394"/>
              <a:ext cx="1302959" cy="793332"/>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9" name="Shape 273"/>
            <p:cNvSpPr>
              <a:spLocks/>
            </p:cNvSpPr>
            <p:nvPr/>
          </p:nvSpPr>
          <p:spPr>
            <a:xfrm>
              <a:off x="35701" y="3480484"/>
              <a:ext cx="1900168" cy="1571546"/>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0" name="Shape 274"/>
            <p:cNvSpPr>
              <a:spLocks/>
            </p:cNvSpPr>
            <p:nvPr/>
          </p:nvSpPr>
          <p:spPr>
            <a:xfrm>
              <a:off x="532914" y="3267394"/>
              <a:ext cx="1604703" cy="2593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1" name="Shape 275"/>
            <p:cNvSpPr>
              <a:spLocks/>
            </p:cNvSpPr>
            <p:nvPr/>
          </p:nvSpPr>
          <p:spPr>
            <a:xfrm>
              <a:off x="2237641" y="5185212"/>
              <a:ext cx="2233989" cy="1571128"/>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2" name="Shape 276"/>
            <p:cNvSpPr>
              <a:spLocks/>
            </p:cNvSpPr>
            <p:nvPr/>
          </p:nvSpPr>
          <p:spPr>
            <a:xfrm>
              <a:off x="35701" y="4048726"/>
              <a:ext cx="2181029" cy="1162426"/>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3" name="Shape 277"/>
            <p:cNvSpPr>
              <a:spLocks/>
            </p:cNvSpPr>
            <p:nvPr/>
          </p:nvSpPr>
          <p:spPr>
            <a:xfrm>
              <a:off x="35701" y="5043151"/>
              <a:ext cx="2177350" cy="1484563"/>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4" name="Shape 278"/>
            <p:cNvSpPr>
              <a:spLocks/>
            </p:cNvSpPr>
            <p:nvPr/>
          </p:nvSpPr>
          <p:spPr>
            <a:xfrm>
              <a:off x="4155459" y="4688000"/>
              <a:ext cx="1140229" cy="498875"/>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5" name="Shape 279"/>
            <p:cNvSpPr>
              <a:spLocks/>
            </p:cNvSpPr>
            <p:nvPr/>
          </p:nvSpPr>
          <p:spPr>
            <a:xfrm>
              <a:off x="4155459" y="3125333"/>
              <a:ext cx="1301226" cy="2002025"/>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6" name="Shape 280"/>
            <p:cNvSpPr>
              <a:spLocks/>
            </p:cNvSpPr>
            <p:nvPr/>
          </p:nvSpPr>
          <p:spPr>
            <a:xfrm>
              <a:off x="3303096" y="3196362"/>
              <a:ext cx="2175787" cy="1512450"/>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7" name="Shape 281"/>
            <p:cNvSpPr>
              <a:spLocks/>
            </p:cNvSpPr>
            <p:nvPr/>
          </p:nvSpPr>
          <p:spPr>
            <a:xfrm>
              <a:off x="674975" y="6747878"/>
              <a:ext cx="1723977" cy="1512450"/>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8" name="Shape 282"/>
            <p:cNvSpPr>
              <a:spLocks/>
            </p:cNvSpPr>
            <p:nvPr/>
          </p:nvSpPr>
          <p:spPr>
            <a:xfrm>
              <a:off x="603944" y="8097452"/>
              <a:ext cx="1585560" cy="443457"/>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9" name="Shape 283"/>
            <p:cNvSpPr>
              <a:spLocks/>
            </p:cNvSpPr>
            <p:nvPr/>
          </p:nvSpPr>
          <p:spPr>
            <a:xfrm>
              <a:off x="5647095" y="9233939"/>
              <a:ext cx="875187" cy="922912"/>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0" name="Shape 284"/>
            <p:cNvSpPr>
              <a:spLocks/>
            </p:cNvSpPr>
            <p:nvPr/>
          </p:nvSpPr>
          <p:spPr>
            <a:xfrm>
              <a:off x="4865761" y="9162907"/>
              <a:ext cx="1728034" cy="438528"/>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1" name="Shape 285"/>
            <p:cNvSpPr>
              <a:spLocks/>
            </p:cNvSpPr>
            <p:nvPr/>
          </p:nvSpPr>
          <p:spPr>
            <a:xfrm>
              <a:off x="5576065" y="1704727"/>
              <a:ext cx="1501624" cy="153686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2" name="Shape 286"/>
            <p:cNvSpPr>
              <a:spLocks/>
            </p:cNvSpPr>
            <p:nvPr/>
          </p:nvSpPr>
          <p:spPr>
            <a:xfrm>
              <a:off x="5291942" y="3196362"/>
              <a:ext cx="1832221" cy="1938077"/>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3" name="Shape 287"/>
            <p:cNvSpPr>
              <a:spLocks/>
            </p:cNvSpPr>
            <p:nvPr/>
          </p:nvSpPr>
          <p:spPr>
            <a:xfrm>
              <a:off x="5434003" y="1704727"/>
              <a:ext cx="351892" cy="1567732"/>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4" name="Shape 288"/>
            <p:cNvSpPr>
              <a:spLocks/>
            </p:cNvSpPr>
            <p:nvPr/>
          </p:nvSpPr>
          <p:spPr>
            <a:xfrm>
              <a:off x="5291942" y="3196362"/>
              <a:ext cx="538276" cy="1987948"/>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5" name="Shape 289"/>
            <p:cNvSpPr>
              <a:spLocks/>
            </p:cNvSpPr>
            <p:nvPr/>
          </p:nvSpPr>
          <p:spPr>
            <a:xfrm>
              <a:off x="3090004" y="4688000"/>
              <a:ext cx="1355267" cy="791740"/>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6" name="Shape 290"/>
            <p:cNvSpPr>
              <a:spLocks/>
            </p:cNvSpPr>
            <p:nvPr/>
          </p:nvSpPr>
          <p:spPr>
            <a:xfrm>
              <a:off x="3090004" y="4688000"/>
              <a:ext cx="1318082" cy="404611"/>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7" name="Shape 291"/>
            <p:cNvSpPr>
              <a:spLocks/>
            </p:cNvSpPr>
            <p:nvPr/>
          </p:nvSpPr>
          <p:spPr>
            <a:xfrm>
              <a:off x="2166611" y="4688000"/>
              <a:ext cx="2252095" cy="781405"/>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8" name="Shape 292"/>
            <p:cNvSpPr>
              <a:spLocks/>
            </p:cNvSpPr>
            <p:nvPr/>
          </p:nvSpPr>
          <p:spPr>
            <a:xfrm>
              <a:off x="3090004" y="3338424"/>
              <a:ext cx="1080855" cy="139868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9" name="Shape 293"/>
            <p:cNvSpPr>
              <a:spLocks/>
            </p:cNvSpPr>
            <p:nvPr/>
          </p:nvSpPr>
          <p:spPr>
            <a:xfrm>
              <a:off x="1953519" y="3338424"/>
              <a:ext cx="1392621" cy="1396677"/>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0" name="Shape 294"/>
            <p:cNvSpPr>
              <a:spLocks/>
            </p:cNvSpPr>
            <p:nvPr/>
          </p:nvSpPr>
          <p:spPr>
            <a:xfrm>
              <a:off x="1953519" y="4048726"/>
              <a:ext cx="1195619" cy="1166660"/>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1" name="Shape 295"/>
            <p:cNvSpPr>
              <a:spLocks/>
            </p:cNvSpPr>
            <p:nvPr/>
          </p:nvSpPr>
          <p:spPr>
            <a:xfrm>
              <a:off x="2237641" y="6747878"/>
              <a:ext cx="493051" cy="1531592"/>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2" name="Shape 296"/>
            <p:cNvSpPr>
              <a:spLocks/>
            </p:cNvSpPr>
            <p:nvPr/>
          </p:nvSpPr>
          <p:spPr>
            <a:xfrm>
              <a:off x="5647095" y="9589089"/>
              <a:ext cx="412936" cy="1028903"/>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3" name="Shape 297"/>
            <p:cNvSpPr>
              <a:spLocks/>
            </p:cNvSpPr>
            <p:nvPr/>
          </p:nvSpPr>
          <p:spPr>
            <a:xfrm>
              <a:off x="4865761" y="9162907"/>
              <a:ext cx="897313" cy="1459240"/>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4" name="Shape 298"/>
            <p:cNvSpPr>
              <a:spLocks/>
            </p:cNvSpPr>
            <p:nvPr/>
          </p:nvSpPr>
          <p:spPr>
            <a:xfrm>
              <a:off x="5718127" y="10228364"/>
              <a:ext cx="467665" cy="453722"/>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5" name="Shape 299"/>
            <p:cNvSpPr>
              <a:spLocks/>
            </p:cNvSpPr>
            <p:nvPr/>
          </p:nvSpPr>
          <p:spPr>
            <a:xfrm>
              <a:off x="5718127" y="10086300"/>
              <a:ext cx="389631" cy="512265"/>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6" name="Shape 300"/>
            <p:cNvSpPr>
              <a:spLocks/>
            </p:cNvSpPr>
            <p:nvPr/>
          </p:nvSpPr>
          <p:spPr>
            <a:xfrm>
              <a:off x="4652670" y="1704727"/>
              <a:ext cx="956623" cy="1482133"/>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7" name="Shape 301"/>
            <p:cNvSpPr>
              <a:spLocks/>
            </p:cNvSpPr>
            <p:nvPr/>
          </p:nvSpPr>
          <p:spPr>
            <a:xfrm>
              <a:off x="4652670" y="1207516"/>
              <a:ext cx="960991" cy="921591"/>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8" name="Shape 302"/>
            <p:cNvSpPr>
              <a:spLocks/>
            </p:cNvSpPr>
            <p:nvPr/>
          </p:nvSpPr>
          <p:spPr>
            <a:xfrm>
              <a:off x="3303096" y="2130907"/>
              <a:ext cx="2179046" cy="1203773"/>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9" name="Shape 303"/>
            <p:cNvSpPr>
              <a:spLocks/>
            </p:cNvSpPr>
            <p:nvPr/>
          </p:nvSpPr>
          <p:spPr>
            <a:xfrm>
              <a:off x="3587215" y="1207516"/>
              <a:ext cx="1396052" cy="918124"/>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0" name="Shape 304"/>
            <p:cNvSpPr>
              <a:spLocks/>
            </p:cNvSpPr>
            <p:nvPr/>
          </p:nvSpPr>
          <p:spPr>
            <a:xfrm>
              <a:off x="3303096" y="1420605"/>
              <a:ext cx="1361438" cy="1914353"/>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1" name="Shape 305"/>
            <p:cNvSpPr>
              <a:spLocks/>
            </p:cNvSpPr>
            <p:nvPr/>
          </p:nvSpPr>
          <p:spPr>
            <a:xfrm>
              <a:off x="1669398" y="5185212"/>
              <a:ext cx="733851" cy="1582855"/>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2" name="Shape 306"/>
            <p:cNvSpPr>
              <a:spLocks/>
            </p:cNvSpPr>
            <p:nvPr/>
          </p:nvSpPr>
          <p:spPr>
            <a:xfrm>
              <a:off x="959097" y="5185212"/>
              <a:ext cx="1282815" cy="1373230"/>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3" name="Shape 307"/>
            <p:cNvSpPr>
              <a:spLocks/>
            </p:cNvSpPr>
            <p:nvPr/>
          </p:nvSpPr>
          <p:spPr>
            <a:xfrm>
              <a:off x="674975" y="6463757"/>
              <a:ext cx="1732302" cy="1694188"/>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4" name="Shape 308"/>
            <p:cNvSpPr>
              <a:spLocks/>
            </p:cNvSpPr>
            <p:nvPr/>
          </p:nvSpPr>
          <p:spPr>
            <a:xfrm>
              <a:off x="248793" y="6463757"/>
              <a:ext cx="1392550" cy="917500"/>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5" name="Shape 309"/>
            <p:cNvSpPr>
              <a:spLocks/>
            </p:cNvSpPr>
            <p:nvPr/>
          </p:nvSpPr>
          <p:spPr>
            <a:xfrm>
              <a:off x="319824" y="6463757"/>
              <a:ext cx="1372881" cy="1693214"/>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6" name="Shape 310"/>
            <p:cNvSpPr>
              <a:spLocks/>
            </p:cNvSpPr>
            <p:nvPr/>
          </p:nvSpPr>
          <p:spPr>
            <a:xfrm>
              <a:off x="5718127" y="10370425"/>
              <a:ext cx="786193" cy="436098"/>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7" name="Shape 311"/>
            <p:cNvSpPr>
              <a:spLocks/>
            </p:cNvSpPr>
            <p:nvPr/>
          </p:nvSpPr>
          <p:spPr>
            <a:xfrm>
              <a:off x="4439581" y="5114181"/>
              <a:ext cx="2296489" cy="1757653"/>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8" name="Shape 312"/>
            <p:cNvSpPr>
              <a:spLocks/>
            </p:cNvSpPr>
            <p:nvPr/>
          </p:nvSpPr>
          <p:spPr>
            <a:xfrm>
              <a:off x="35701" y="7316121"/>
              <a:ext cx="647769" cy="1295544"/>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9" name="Shape 313"/>
            <p:cNvSpPr>
              <a:spLocks/>
            </p:cNvSpPr>
            <p:nvPr/>
          </p:nvSpPr>
          <p:spPr>
            <a:xfrm>
              <a:off x="3942368" y="5469332"/>
              <a:ext cx="2778365" cy="1433300"/>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0" name="Shape 314"/>
            <p:cNvSpPr>
              <a:spLocks/>
            </p:cNvSpPr>
            <p:nvPr/>
          </p:nvSpPr>
          <p:spPr>
            <a:xfrm>
              <a:off x="2379702" y="5469332"/>
              <a:ext cx="2078433" cy="1436560"/>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1" name="Shape 315"/>
            <p:cNvSpPr>
              <a:spLocks/>
            </p:cNvSpPr>
            <p:nvPr/>
          </p:nvSpPr>
          <p:spPr>
            <a:xfrm>
              <a:off x="674975" y="8097452"/>
              <a:ext cx="1272196" cy="856044"/>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2" name="Shape 316"/>
            <p:cNvSpPr>
              <a:spLocks/>
            </p:cNvSpPr>
            <p:nvPr/>
          </p:nvSpPr>
          <p:spPr>
            <a:xfrm>
              <a:off x="35701" y="8097452"/>
              <a:ext cx="870953" cy="858331"/>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3" name="Shape 317"/>
            <p:cNvSpPr>
              <a:spLocks/>
            </p:cNvSpPr>
            <p:nvPr/>
          </p:nvSpPr>
          <p:spPr>
            <a:xfrm>
              <a:off x="35701" y="8594667"/>
              <a:ext cx="873660" cy="667160"/>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4" name="Shape 318"/>
            <p:cNvSpPr>
              <a:spLocks/>
            </p:cNvSpPr>
            <p:nvPr/>
          </p:nvSpPr>
          <p:spPr>
            <a:xfrm>
              <a:off x="3374125" y="9020847"/>
              <a:ext cx="1503983" cy="58426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5" name="Shape 319"/>
            <p:cNvSpPr>
              <a:spLocks/>
            </p:cNvSpPr>
            <p:nvPr/>
          </p:nvSpPr>
          <p:spPr>
            <a:xfrm>
              <a:off x="2237641" y="7742301"/>
              <a:ext cx="1196663" cy="1251150"/>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6" name="Shape 320"/>
            <p:cNvSpPr>
              <a:spLocks/>
            </p:cNvSpPr>
            <p:nvPr/>
          </p:nvSpPr>
          <p:spPr>
            <a:xfrm>
              <a:off x="1882488" y="8239514"/>
              <a:ext cx="1502633" cy="7924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7" name="Shape 321"/>
            <p:cNvSpPr>
              <a:spLocks/>
            </p:cNvSpPr>
            <p:nvPr/>
          </p:nvSpPr>
          <p:spPr>
            <a:xfrm>
              <a:off x="2450732" y="1420605"/>
              <a:ext cx="1200718" cy="1918722"/>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8" name="Shape 322"/>
            <p:cNvSpPr>
              <a:spLocks/>
            </p:cNvSpPr>
            <p:nvPr/>
          </p:nvSpPr>
          <p:spPr>
            <a:xfrm>
              <a:off x="2450732" y="781331"/>
              <a:ext cx="1198807" cy="2261663"/>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9" name="Shape 323"/>
            <p:cNvSpPr>
              <a:spLocks/>
            </p:cNvSpPr>
            <p:nvPr/>
          </p:nvSpPr>
          <p:spPr>
            <a:xfrm>
              <a:off x="2166611" y="3054303"/>
              <a:ext cx="1214732" cy="300146"/>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0" name="Shape 324"/>
            <p:cNvSpPr>
              <a:spLocks/>
            </p:cNvSpPr>
            <p:nvPr/>
          </p:nvSpPr>
          <p:spPr>
            <a:xfrm>
              <a:off x="532914" y="3054303"/>
              <a:ext cx="1910119" cy="299727"/>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1" name="Shape 325"/>
            <p:cNvSpPr>
              <a:spLocks/>
            </p:cNvSpPr>
            <p:nvPr/>
          </p:nvSpPr>
          <p:spPr>
            <a:xfrm>
              <a:off x="3942368" y="6889939"/>
              <a:ext cx="2796962" cy="661677"/>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2" name="Shape 326"/>
            <p:cNvSpPr>
              <a:spLocks/>
            </p:cNvSpPr>
            <p:nvPr/>
          </p:nvSpPr>
          <p:spPr>
            <a:xfrm>
              <a:off x="4865761" y="7529212"/>
              <a:ext cx="1703549" cy="1701887"/>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3" name="Shape 327"/>
            <p:cNvSpPr>
              <a:spLocks/>
            </p:cNvSpPr>
            <p:nvPr/>
          </p:nvSpPr>
          <p:spPr>
            <a:xfrm>
              <a:off x="3942368" y="6889939"/>
              <a:ext cx="3145450" cy="2326173"/>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4" name="Shape 328"/>
            <p:cNvSpPr>
              <a:spLocks/>
            </p:cNvSpPr>
            <p:nvPr/>
          </p:nvSpPr>
          <p:spPr>
            <a:xfrm>
              <a:off x="319824" y="6534787"/>
              <a:ext cx="678362" cy="850560"/>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5" name="Shape 329"/>
            <p:cNvSpPr>
              <a:spLocks/>
            </p:cNvSpPr>
            <p:nvPr/>
          </p:nvSpPr>
          <p:spPr>
            <a:xfrm>
              <a:off x="3516185" y="6889939"/>
              <a:ext cx="1346111" cy="2351701"/>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6" name="Shape 330"/>
            <p:cNvSpPr>
              <a:spLocks/>
            </p:cNvSpPr>
            <p:nvPr/>
          </p:nvSpPr>
          <p:spPr>
            <a:xfrm>
              <a:off x="3374125" y="7458180"/>
              <a:ext cx="1480820" cy="1748568"/>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7" name="Shape 331"/>
            <p:cNvSpPr>
              <a:spLocks/>
            </p:cNvSpPr>
            <p:nvPr/>
          </p:nvSpPr>
          <p:spPr>
            <a:xfrm>
              <a:off x="2379702" y="6747878"/>
              <a:ext cx="1591804" cy="743319"/>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8" name="Shape 332"/>
            <p:cNvSpPr>
              <a:spLocks/>
            </p:cNvSpPr>
            <p:nvPr/>
          </p:nvSpPr>
          <p:spPr>
            <a:xfrm>
              <a:off x="2663824" y="7458180"/>
              <a:ext cx="847371" cy="1560792"/>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9" name="Shape 333"/>
            <p:cNvSpPr>
              <a:spLocks/>
            </p:cNvSpPr>
            <p:nvPr/>
          </p:nvSpPr>
          <p:spPr>
            <a:xfrm>
              <a:off x="2379702" y="6747878"/>
              <a:ext cx="1171063" cy="1056648"/>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0" name="Shape 334"/>
            <p:cNvSpPr>
              <a:spLocks/>
            </p:cNvSpPr>
            <p:nvPr/>
          </p:nvSpPr>
          <p:spPr>
            <a:xfrm>
              <a:off x="3658246" y="710301"/>
              <a:ext cx="1399589" cy="721818"/>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1" name="Shape 335"/>
            <p:cNvSpPr>
              <a:spLocks/>
            </p:cNvSpPr>
            <p:nvPr/>
          </p:nvSpPr>
          <p:spPr>
            <a:xfrm>
              <a:off x="2734854" y="710301"/>
              <a:ext cx="1043535" cy="722927"/>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2" name="Shape 336"/>
            <p:cNvSpPr>
              <a:spLocks/>
            </p:cNvSpPr>
            <p:nvPr/>
          </p:nvSpPr>
          <p:spPr>
            <a:xfrm>
              <a:off x="5576065" y="1420605"/>
              <a:ext cx="1518970" cy="548547"/>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3" name="Shape 337"/>
            <p:cNvSpPr>
              <a:spLocks/>
            </p:cNvSpPr>
            <p:nvPr/>
          </p:nvSpPr>
          <p:spPr>
            <a:xfrm>
              <a:off x="5007823" y="1207516"/>
              <a:ext cx="1640353" cy="502278"/>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4" name="Shape 338"/>
            <p:cNvSpPr>
              <a:spLocks/>
            </p:cNvSpPr>
            <p:nvPr/>
          </p:nvSpPr>
          <p:spPr>
            <a:xfrm>
              <a:off x="5007823" y="71029"/>
              <a:ext cx="1622460" cy="1337090"/>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5" name="Shape 339"/>
            <p:cNvSpPr>
              <a:spLocks/>
            </p:cNvSpPr>
            <p:nvPr/>
          </p:nvSpPr>
          <p:spPr>
            <a:xfrm>
              <a:off x="3729276" y="71029"/>
              <a:ext cx="1297831" cy="116277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6" name="Shape 340"/>
            <p:cNvSpPr>
              <a:spLocks/>
            </p:cNvSpPr>
            <p:nvPr/>
          </p:nvSpPr>
          <p:spPr>
            <a:xfrm>
              <a:off x="3303096" y="9518059"/>
              <a:ext cx="138425"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7" name="Shape 341"/>
            <p:cNvSpPr>
              <a:spLocks/>
            </p:cNvSpPr>
            <p:nvPr/>
          </p:nvSpPr>
          <p:spPr>
            <a:xfrm>
              <a:off x="3303096" y="8949815"/>
              <a:ext cx="138369" cy="138475"/>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8" name="Shape 342"/>
            <p:cNvSpPr>
              <a:spLocks/>
            </p:cNvSpPr>
            <p:nvPr/>
          </p:nvSpPr>
          <p:spPr>
            <a:xfrm>
              <a:off x="4794732" y="9162907"/>
              <a:ext cx="138426"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9" name="Shape 343"/>
            <p:cNvSpPr>
              <a:spLocks/>
            </p:cNvSpPr>
            <p:nvPr/>
          </p:nvSpPr>
          <p:spPr>
            <a:xfrm>
              <a:off x="5506116" y="9519142"/>
              <a:ext cx="278324" cy="278326"/>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0" name="Shape 344"/>
            <p:cNvSpPr>
              <a:spLocks/>
            </p:cNvSpPr>
            <p:nvPr/>
          </p:nvSpPr>
          <p:spPr>
            <a:xfrm>
              <a:off x="5647095" y="10583512"/>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1" name="Shape 345"/>
            <p:cNvSpPr>
              <a:spLocks/>
            </p:cNvSpPr>
            <p:nvPr/>
          </p:nvSpPr>
          <p:spPr>
            <a:xfrm>
              <a:off x="2592792" y="7742301"/>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2" name="Shape 346"/>
            <p:cNvSpPr>
              <a:spLocks/>
            </p:cNvSpPr>
            <p:nvPr/>
          </p:nvSpPr>
          <p:spPr>
            <a:xfrm>
              <a:off x="3445155" y="7387150"/>
              <a:ext cx="138475" cy="138489"/>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3" name="Shape 347"/>
            <p:cNvSpPr>
              <a:spLocks/>
            </p:cNvSpPr>
            <p:nvPr/>
          </p:nvSpPr>
          <p:spPr>
            <a:xfrm>
              <a:off x="3790561" y="6738073"/>
              <a:ext cx="299924" cy="300146"/>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4" name="Shape 348"/>
            <p:cNvSpPr>
              <a:spLocks/>
            </p:cNvSpPr>
            <p:nvPr/>
          </p:nvSpPr>
          <p:spPr>
            <a:xfrm>
              <a:off x="2308671" y="6676849"/>
              <a:ext cx="138447" cy="138425"/>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5" name="Shape 349"/>
            <p:cNvSpPr>
              <a:spLocks/>
            </p:cNvSpPr>
            <p:nvPr/>
          </p:nvSpPr>
          <p:spPr>
            <a:xfrm>
              <a:off x="1499544" y="6293903"/>
              <a:ext cx="336074" cy="336074"/>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6" name="Shape 350"/>
            <p:cNvSpPr>
              <a:spLocks/>
            </p:cNvSpPr>
            <p:nvPr/>
          </p:nvSpPr>
          <p:spPr>
            <a:xfrm>
              <a:off x="888065" y="6463757"/>
              <a:ext cx="138454" cy="138426"/>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7" name="Shape 351"/>
            <p:cNvSpPr>
              <a:spLocks/>
            </p:cNvSpPr>
            <p:nvPr/>
          </p:nvSpPr>
          <p:spPr>
            <a:xfrm>
              <a:off x="319824" y="6534787"/>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8" name="Shape 352"/>
            <p:cNvSpPr>
              <a:spLocks/>
            </p:cNvSpPr>
            <p:nvPr/>
          </p:nvSpPr>
          <p:spPr>
            <a:xfrm>
              <a:off x="248793" y="7316121"/>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9" name="Shape 353"/>
            <p:cNvSpPr>
              <a:spLocks/>
            </p:cNvSpPr>
            <p:nvPr/>
          </p:nvSpPr>
          <p:spPr>
            <a:xfrm>
              <a:off x="603944" y="8026423"/>
              <a:ext cx="138418"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0" name="Shape 354"/>
            <p:cNvSpPr>
              <a:spLocks/>
            </p:cNvSpPr>
            <p:nvPr/>
          </p:nvSpPr>
          <p:spPr>
            <a:xfrm>
              <a:off x="-1" y="9127208"/>
              <a:ext cx="351893" cy="351890"/>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1" name="Shape 355"/>
            <p:cNvSpPr>
              <a:spLocks/>
            </p:cNvSpPr>
            <p:nvPr/>
          </p:nvSpPr>
          <p:spPr>
            <a:xfrm>
              <a:off x="817035" y="8878786"/>
              <a:ext cx="138453" cy="138426"/>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2" name="Shape 356"/>
            <p:cNvSpPr>
              <a:spLocks/>
            </p:cNvSpPr>
            <p:nvPr/>
          </p:nvSpPr>
          <p:spPr>
            <a:xfrm>
              <a:off x="1882488" y="8523637"/>
              <a:ext cx="138419" cy="138488"/>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3" name="Shape 357"/>
            <p:cNvSpPr>
              <a:spLocks/>
            </p:cNvSpPr>
            <p:nvPr/>
          </p:nvSpPr>
          <p:spPr>
            <a:xfrm>
              <a:off x="2166611" y="8168484"/>
              <a:ext cx="138427" cy="138475"/>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4" name="Shape 358"/>
            <p:cNvSpPr>
              <a:spLocks/>
            </p:cNvSpPr>
            <p:nvPr/>
          </p:nvSpPr>
          <p:spPr>
            <a:xfrm>
              <a:off x="35701" y="4972122"/>
              <a:ext cx="138426" cy="138411"/>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5" name="Shape 359"/>
            <p:cNvSpPr>
              <a:spLocks/>
            </p:cNvSpPr>
            <p:nvPr/>
          </p:nvSpPr>
          <p:spPr>
            <a:xfrm>
              <a:off x="532914" y="3267394"/>
              <a:ext cx="138433" cy="138426"/>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6" name="Shape 360"/>
            <p:cNvSpPr>
              <a:spLocks/>
            </p:cNvSpPr>
            <p:nvPr/>
          </p:nvSpPr>
          <p:spPr>
            <a:xfrm>
              <a:off x="817035" y="3409454"/>
              <a:ext cx="138418" cy="138426"/>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7" name="Shape 361"/>
            <p:cNvSpPr>
              <a:spLocks/>
            </p:cNvSpPr>
            <p:nvPr/>
          </p:nvSpPr>
          <p:spPr>
            <a:xfrm>
              <a:off x="1882488" y="3977696"/>
              <a:ext cx="138453" cy="138427"/>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8" name="Shape 362"/>
            <p:cNvSpPr>
              <a:spLocks/>
            </p:cNvSpPr>
            <p:nvPr/>
          </p:nvSpPr>
          <p:spPr>
            <a:xfrm>
              <a:off x="3018975" y="4616968"/>
              <a:ext cx="138425" cy="13842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9" name="Shape 363"/>
            <p:cNvSpPr>
              <a:spLocks/>
            </p:cNvSpPr>
            <p:nvPr/>
          </p:nvSpPr>
          <p:spPr>
            <a:xfrm>
              <a:off x="2166611" y="5114181"/>
              <a:ext cx="138447"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0" name="Shape 364"/>
            <p:cNvSpPr>
              <a:spLocks/>
            </p:cNvSpPr>
            <p:nvPr/>
          </p:nvSpPr>
          <p:spPr>
            <a:xfrm>
              <a:off x="4368551" y="5398302"/>
              <a:ext cx="138425" cy="138490"/>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1" name="Shape 365"/>
            <p:cNvSpPr>
              <a:spLocks/>
            </p:cNvSpPr>
            <p:nvPr/>
          </p:nvSpPr>
          <p:spPr>
            <a:xfrm>
              <a:off x="4297521" y="4972122"/>
              <a:ext cx="138474" cy="138411"/>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2" name="Shape 366"/>
            <p:cNvSpPr>
              <a:spLocks/>
            </p:cNvSpPr>
            <p:nvPr/>
          </p:nvSpPr>
          <p:spPr>
            <a:xfrm>
              <a:off x="4155459" y="4616968"/>
              <a:ext cx="138427" cy="138426"/>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3" name="Shape 367"/>
            <p:cNvSpPr>
              <a:spLocks/>
            </p:cNvSpPr>
            <p:nvPr/>
          </p:nvSpPr>
          <p:spPr>
            <a:xfrm>
              <a:off x="3162140" y="3197494"/>
              <a:ext cx="278324" cy="278225"/>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4" name="Shape 368"/>
            <p:cNvSpPr>
              <a:spLocks/>
            </p:cNvSpPr>
            <p:nvPr/>
          </p:nvSpPr>
          <p:spPr>
            <a:xfrm>
              <a:off x="2379702" y="291224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5" name="Shape 369"/>
            <p:cNvSpPr>
              <a:spLocks/>
            </p:cNvSpPr>
            <p:nvPr/>
          </p:nvSpPr>
          <p:spPr>
            <a:xfrm>
              <a:off x="3587215" y="1349576"/>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6" name="Shape 370"/>
            <p:cNvSpPr>
              <a:spLocks/>
            </p:cNvSpPr>
            <p:nvPr/>
          </p:nvSpPr>
          <p:spPr>
            <a:xfrm>
              <a:off x="4821057" y="1020748"/>
              <a:ext cx="369897" cy="36989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7" name="Shape 371"/>
            <p:cNvSpPr>
              <a:spLocks/>
            </p:cNvSpPr>
            <p:nvPr/>
          </p:nvSpPr>
          <p:spPr>
            <a:xfrm>
              <a:off x="5007823" y="0"/>
              <a:ext cx="138371" cy="138425"/>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8" name="Shape 372"/>
            <p:cNvSpPr>
              <a:spLocks/>
            </p:cNvSpPr>
            <p:nvPr/>
          </p:nvSpPr>
          <p:spPr>
            <a:xfrm>
              <a:off x="3729276" y="639272"/>
              <a:ext cx="138474"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9" name="Shape 373"/>
            <p:cNvSpPr>
              <a:spLocks/>
            </p:cNvSpPr>
            <p:nvPr/>
          </p:nvSpPr>
          <p:spPr>
            <a:xfrm>
              <a:off x="2663824" y="710301"/>
              <a:ext cx="138475" cy="138476"/>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0" name="Shape 374"/>
            <p:cNvSpPr>
              <a:spLocks/>
            </p:cNvSpPr>
            <p:nvPr/>
          </p:nvSpPr>
          <p:spPr>
            <a:xfrm>
              <a:off x="4581640" y="2059878"/>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1" name="Shape 375"/>
            <p:cNvSpPr>
              <a:spLocks/>
            </p:cNvSpPr>
            <p:nvPr/>
          </p:nvSpPr>
          <p:spPr>
            <a:xfrm>
              <a:off x="5434003" y="312533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2" name="Shape 376"/>
            <p:cNvSpPr>
              <a:spLocks/>
            </p:cNvSpPr>
            <p:nvPr/>
          </p:nvSpPr>
          <p:spPr>
            <a:xfrm>
              <a:off x="5718127" y="3196362"/>
              <a:ext cx="138475" cy="13842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3" name="Shape 377"/>
            <p:cNvSpPr>
              <a:spLocks/>
            </p:cNvSpPr>
            <p:nvPr/>
          </p:nvSpPr>
          <p:spPr>
            <a:xfrm>
              <a:off x="5505035" y="1633697"/>
              <a:ext cx="138475" cy="138411"/>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4" name="Shape 378"/>
            <p:cNvSpPr>
              <a:spLocks/>
            </p:cNvSpPr>
            <p:nvPr/>
          </p:nvSpPr>
          <p:spPr>
            <a:xfrm>
              <a:off x="5505035" y="7458180"/>
              <a:ext cx="138426" cy="138369"/>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5" name="Shape 379"/>
            <p:cNvSpPr>
              <a:spLocks/>
            </p:cNvSpPr>
            <p:nvPr/>
          </p:nvSpPr>
          <p:spPr>
            <a:xfrm>
              <a:off x="2095579" y="3196362"/>
              <a:ext cx="138419"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6" name="Shape 380"/>
            <p:cNvSpPr>
              <a:spLocks/>
            </p:cNvSpPr>
            <p:nvPr/>
          </p:nvSpPr>
          <p:spPr>
            <a:xfrm>
              <a:off x="5220912" y="5043151"/>
              <a:ext cx="138475" cy="138488"/>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
        <p:nvSpPr>
          <p:cNvPr id="237" name="Shape 466">
            <a:extLst>
              <a:ext uri="{FF2B5EF4-FFF2-40B4-BE49-F238E27FC236}">
                <a16:creationId xmlns="" xmlns:a16="http://schemas.microsoft.com/office/drawing/2014/main" id="{6DD7AC1F-4B1B-43DB-ADF2-BF1940A94547}"/>
              </a:ext>
            </a:extLst>
          </p:cNvPr>
          <p:cNvSpPr txBox="1">
            <a:spLocks/>
          </p:cNvSpPr>
          <p:nvPr/>
        </p:nvSpPr>
        <p:spPr>
          <a:xfrm>
            <a:off x="431541" y="475352"/>
            <a:ext cx="11324671" cy="11407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Autofit/>
          </a:bodyPr>
          <a:lstStyle>
            <a:lvl1pPr marL="0" marR="0" indent="0" algn="l" defTabSz="542210" latinLnBrk="0">
              <a:lnSpc>
                <a:spcPct val="100000"/>
              </a:lnSpc>
              <a:spcBef>
                <a:spcPts val="0"/>
              </a:spcBef>
              <a:spcAft>
                <a:spcPts val="0"/>
              </a:spcAft>
              <a:buClrTx/>
              <a:buSzTx/>
              <a:buFontTx/>
              <a:buNone/>
              <a:tabLst/>
              <a:defRPr sz="6138" b="0" i="0" u="none" strike="noStrike" cap="none" spc="0" baseline="0">
                <a:ln>
                  <a:noFill/>
                </a:ln>
                <a:solidFill>
                  <a:srgbClr val="FFFFFF"/>
                </a:solidFill>
                <a:uFillTx/>
                <a:latin typeface="Avenir Book"/>
                <a:ea typeface="Avenir Book"/>
                <a:cs typeface="Avenir Book"/>
                <a:sym typeface="Avenir Book"/>
              </a:defRPr>
            </a:lvl1pPr>
            <a:lvl2pPr marL="0" marR="0" indent="1143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2pPr>
            <a:lvl3pPr marL="0" marR="0" indent="2286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3pPr>
            <a:lvl4pPr marL="0" marR="0" indent="3429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4pPr>
            <a:lvl5pPr marL="0" marR="0" indent="4572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5pPr>
            <a:lvl6pPr marL="0" marR="0" indent="5715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6pPr>
            <a:lvl7pPr marL="0" marR="0" indent="6858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7pPr>
            <a:lvl8pPr marL="0" marR="0" indent="8001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8pPr>
            <a:lvl9pPr marL="0" marR="0" indent="9144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9pPr>
          </a:lstStyle>
          <a:p>
            <a:pPr marL="0" marR="0" lvl="0" indent="0" algn="l" defTabSz="54221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srgbClr val="FFFFFF"/>
                </a:solidFill>
                <a:effectLst/>
                <a:uLnTx/>
                <a:uFillTx/>
                <a:latin typeface="Avenir Book"/>
                <a:sym typeface="Avenir Book"/>
              </a:rPr>
              <a:t>Results…</a:t>
            </a:r>
            <a:endParaRPr kumimoji="0" lang="en-US" sz="4000" b="0" i="0" u="none" strike="noStrike" kern="0" cap="none" spc="0" normalizeH="0" baseline="0" noProof="0" dirty="0">
              <a:ln>
                <a:noFill/>
              </a:ln>
              <a:solidFill>
                <a:srgbClr val="FFFFFF"/>
              </a:solidFill>
              <a:effectLst/>
              <a:uLnTx/>
              <a:uFillTx/>
              <a:latin typeface="Avenir Book"/>
              <a:sym typeface="Avenir Book"/>
            </a:endParaRPr>
          </a:p>
        </p:txBody>
      </p:sp>
      <p:pic>
        <p:nvPicPr>
          <p:cNvPr id="238" name="Picture 237">
            <a:extLst>
              <a:ext uri="{FF2B5EF4-FFF2-40B4-BE49-F238E27FC236}">
                <a16:creationId xmlns="" xmlns:a16="http://schemas.microsoft.com/office/drawing/2014/main" id="{04915391-F86B-4B20-BAFE-4BC07254F0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7680" y="596297"/>
            <a:ext cx="5448532" cy="3200787"/>
          </a:xfrm>
          <a:prstGeom prst="rect">
            <a:avLst/>
          </a:prstGeom>
          <a:effectLst>
            <a:outerShdw blurRad="50800" dist="76200" dir="2700000" algn="tl" rotWithShape="0">
              <a:prstClr val="black">
                <a:alpha val="40000"/>
              </a:prstClr>
            </a:outerShdw>
          </a:effectLst>
        </p:spPr>
      </p:pic>
      <p:pic>
        <p:nvPicPr>
          <p:cNvPr id="239" name="Picture 238">
            <a:extLst>
              <a:ext uri="{FF2B5EF4-FFF2-40B4-BE49-F238E27FC236}">
                <a16:creationId xmlns="" xmlns:a16="http://schemas.microsoft.com/office/drawing/2014/main" id="{A9D36766-4099-4786-9A39-90AF6BE2074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77916" y="1952166"/>
            <a:ext cx="2551050" cy="2862628"/>
          </a:xfrm>
          <a:prstGeom prst="rect">
            <a:avLst/>
          </a:prstGeom>
          <a:effectLst>
            <a:outerShdw blurRad="50800" dist="76200" dir="2700000" algn="tl" rotWithShape="0">
              <a:prstClr val="black">
                <a:alpha val="40000"/>
              </a:prstClr>
            </a:outerShdw>
          </a:effectLst>
        </p:spPr>
      </p:pic>
      <p:pic>
        <p:nvPicPr>
          <p:cNvPr id="240" name="Picture 239">
            <a:extLst>
              <a:ext uri="{FF2B5EF4-FFF2-40B4-BE49-F238E27FC236}">
                <a16:creationId xmlns="" xmlns:a16="http://schemas.microsoft.com/office/drawing/2014/main" id="{A05C7A5C-3B01-402D-809D-7D10A6462E1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57712" y="3532680"/>
            <a:ext cx="2613368" cy="288268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2455414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269"/>
          <p:cNvGrpSpPr/>
          <p:nvPr/>
        </p:nvGrpSpPr>
        <p:grpSpPr>
          <a:xfrm>
            <a:off x="289952" y="-49089"/>
            <a:ext cx="5151117" cy="7813643"/>
            <a:chOff x="0" y="0"/>
            <a:chExt cx="10302232" cy="15627283"/>
          </a:xfrm>
        </p:grpSpPr>
        <p:sp>
          <p:nvSpPr>
            <p:cNvPr id="10" name="Shape 158"/>
            <p:cNvSpPr>
              <a:spLocks/>
            </p:cNvSpPr>
            <p:nvPr/>
          </p:nvSpPr>
          <p:spPr>
            <a:xfrm>
              <a:off x="2824979" y="4724970"/>
              <a:ext cx="2026345" cy="1148939"/>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Shape 159"/>
            <p:cNvSpPr>
              <a:spLocks/>
            </p:cNvSpPr>
            <p:nvPr/>
          </p:nvSpPr>
          <p:spPr>
            <a:xfrm>
              <a:off x="6317350" y="7292888"/>
              <a:ext cx="1323681" cy="596836"/>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Shape 160"/>
            <p:cNvSpPr>
              <a:spLocks/>
            </p:cNvSpPr>
            <p:nvPr/>
          </p:nvSpPr>
          <p:spPr>
            <a:xfrm>
              <a:off x="1181512" y="4724970"/>
              <a:ext cx="1884206" cy="1147234"/>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Shape 161"/>
            <p:cNvSpPr>
              <a:spLocks/>
            </p:cNvSpPr>
            <p:nvPr/>
          </p:nvSpPr>
          <p:spPr>
            <a:xfrm>
              <a:off x="51627" y="5033119"/>
              <a:ext cx="2747828" cy="2272608"/>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 name="Shape 162"/>
            <p:cNvSpPr>
              <a:spLocks/>
            </p:cNvSpPr>
            <p:nvPr/>
          </p:nvSpPr>
          <p:spPr>
            <a:xfrm>
              <a:off x="770645" y="4724970"/>
              <a:ext cx="2320557" cy="3750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Shape 163"/>
            <p:cNvSpPr>
              <a:spLocks/>
            </p:cNvSpPr>
            <p:nvPr/>
          </p:nvSpPr>
          <p:spPr>
            <a:xfrm>
              <a:off x="3235847" y="7498322"/>
              <a:ext cx="3230566" cy="2272003"/>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Shape 164"/>
            <p:cNvSpPr>
              <a:spLocks/>
            </p:cNvSpPr>
            <p:nvPr/>
          </p:nvSpPr>
          <p:spPr>
            <a:xfrm>
              <a:off x="51627" y="5854852"/>
              <a:ext cx="3153980" cy="1680981"/>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Shape 165"/>
            <p:cNvSpPr>
              <a:spLocks/>
            </p:cNvSpPr>
            <p:nvPr/>
          </p:nvSpPr>
          <p:spPr>
            <a:xfrm>
              <a:off x="51627" y="7292888"/>
              <a:ext cx="3148659" cy="2146822"/>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Shape 166"/>
            <p:cNvSpPr>
              <a:spLocks/>
            </p:cNvSpPr>
            <p:nvPr/>
          </p:nvSpPr>
          <p:spPr>
            <a:xfrm>
              <a:off x="6009199" y="6779305"/>
              <a:ext cx="1648882" cy="721422"/>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Shape 167"/>
            <p:cNvSpPr>
              <a:spLocks/>
            </p:cNvSpPr>
            <p:nvPr/>
          </p:nvSpPr>
          <p:spPr>
            <a:xfrm>
              <a:off x="6009199" y="4519536"/>
              <a:ext cx="1881699" cy="2895123"/>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 name="Shape 168"/>
            <p:cNvSpPr>
              <a:spLocks/>
            </p:cNvSpPr>
            <p:nvPr/>
          </p:nvSpPr>
          <p:spPr>
            <a:xfrm>
              <a:off x="4776598" y="4622251"/>
              <a:ext cx="3146399" cy="2187149"/>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5" name="Shape 169"/>
            <p:cNvSpPr>
              <a:spLocks/>
            </p:cNvSpPr>
            <p:nvPr/>
          </p:nvSpPr>
          <p:spPr>
            <a:xfrm>
              <a:off x="976079" y="9758089"/>
              <a:ext cx="2493039" cy="2187148"/>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6" name="Shape 170"/>
            <p:cNvSpPr>
              <a:spLocks/>
            </p:cNvSpPr>
            <p:nvPr/>
          </p:nvSpPr>
          <p:spPr>
            <a:xfrm>
              <a:off x="873362" y="11709704"/>
              <a:ext cx="2292874" cy="641282"/>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Shape 171"/>
            <p:cNvSpPr>
              <a:spLocks/>
            </p:cNvSpPr>
            <p:nvPr/>
          </p:nvSpPr>
          <p:spPr>
            <a:xfrm>
              <a:off x="8166250" y="13353175"/>
              <a:ext cx="1265605" cy="1334620"/>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8" name="Shape 172"/>
            <p:cNvSpPr>
              <a:spLocks/>
            </p:cNvSpPr>
            <p:nvPr/>
          </p:nvSpPr>
          <p:spPr>
            <a:xfrm>
              <a:off x="7036365" y="13250456"/>
              <a:ext cx="2498904" cy="634153"/>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9" name="Shape 173"/>
            <p:cNvSpPr>
              <a:spLocks/>
            </p:cNvSpPr>
            <p:nvPr/>
          </p:nvSpPr>
          <p:spPr>
            <a:xfrm>
              <a:off x="8063534" y="2465201"/>
              <a:ext cx="2171494" cy="222245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0" name="Shape 174"/>
            <p:cNvSpPr>
              <a:spLocks/>
            </p:cNvSpPr>
            <p:nvPr/>
          </p:nvSpPr>
          <p:spPr>
            <a:xfrm>
              <a:off x="7652664" y="4622251"/>
              <a:ext cx="2649569" cy="2802648"/>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1" name="Shape 175"/>
            <p:cNvSpPr>
              <a:spLocks/>
            </p:cNvSpPr>
            <p:nvPr/>
          </p:nvSpPr>
          <p:spPr>
            <a:xfrm>
              <a:off x="7858098" y="2465201"/>
              <a:ext cx="508870" cy="2267093"/>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2" name="Shape 176"/>
            <p:cNvSpPr>
              <a:spLocks/>
            </p:cNvSpPr>
            <p:nvPr/>
          </p:nvSpPr>
          <p:spPr>
            <a:xfrm>
              <a:off x="7652664" y="4622251"/>
              <a:ext cx="778399" cy="2874766"/>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3" name="Shape 177"/>
            <p:cNvSpPr>
              <a:spLocks/>
            </p:cNvSpPr>
            <p:nvPr/>
          </p:nvSpPr>
          <p:spPr>
            <a:xfrm>
              <a:off x="4468448" y="6779305"/>
              <a:ext cx="1959846" cy="1144933"/>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4" name="Shape 178"/>
            <p:cNvSpPr>
              <a:spLocks/>
            </p:cNvSpPr>
            <p:nvPr/>
          </p:nvSpPr>
          <p:spPr>
            <a:xfrm>
              <a:off x="4468448" y="6779305"/>
              <a:ext cx="1906074" cy="585106"/>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5" name="Shape 179"/>
            <p:cNvSpPr>
              <a:spLocks/>
            </p:cNvSpPr>
            <p:nvPr/>
          </p:nvSpPr>
          <p:spPr>
            <a:xfrm>
              <a:off x="3133131" y="6779305"/>
              <a:ext cx="3256747" cy="1129988"/>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6" name="Shape 180"/>
            <p:cNvSpPr>
              <a:spLocks/>
            </p:cNvSpPr>
            <p:nvPr/>
          </p:nvSpPr>
          <p:spPr>
            <a:xfrm>
              <a:off x="4468448" y="4827686"/>
              <a:ext cx="1563021" cy="202263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7" name="Shape 181"/>
            <p:cNvSpPr>
              <a:spLocks/>
            </p:cNvSpPr>
            <p:nvPr/>
          </p:nvSpPr>
          <p:spPr>
            <a:xfrm>
              <a:off x="2824979" y="4827686"/>
              <a:ext cx="2013865" cy="2019730"/>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8" name="Shape 182"/>
            <p:cNvSpPr>
              <a:spLocks/>
            </p:cNvSpPr>
            <p:nvPr/>
          </p:nvSpPr>
          <p:spPr>
            <a:xfrm>
              <a:off x="2824979" y="5854852"/>
              <a:ext cx="1728980" cy="1687103"/>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9" name="Shape 183"/>
            <p:cNvSpPr>
              <a:spLocks/>
            </p:cNvSpPr>
            <p:nvPr/>
          </p:nvSpPr>
          <p:spPr>
            <a:xfrm>
              <a:off x="3235847" y="9758089"/>
              <a:ext cx="712999" cy="2214831"/>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0" name="Shape 184"/>
            <p:cNvSpPr>
              <a:spLocks/>
            </p:cNvSpPr>
            <p:nvPr/>
          </p:nvSpPr>
          <p:spPr>
            <a:xfrm>
              <a:off x="8166250" y="13866756"/>
              <a:ext cx="597145" cy="1487894"/>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1" name="Shape 185"/>
            <p:cNvSpPr>
              <a:spLocks/>
            </p:cNvSpPr>
            <p:nvPr/>
          </p:nvSpPr>
          <p:spPr>
            <a:xfrm>
              <a:off x="7036365" y="13250456"/>
              <a:ext cx="1297601" cy="2110203"/>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2" name="Shape 186"/>
            <p:cNvSpPr>
              <a:spLocks/>
            </p:cNvSpPr>
            <p:nvPr/>
          </p:nvSpPr>
          <p:spPr>
            <a:xfrm>
              <a:off x="8268969" y="14791211"/>
              <a:ext cx="676288" cy="656125"/>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3" name="Shape 187"/>
            <p:cNvSpPr>
              <a:spLocks/>
            </p:cNvSpPr>
            <p:nvPr/>
          </p:nvSpPr>
          <p:spPr>
            <a:xfrm>
              <a:off x="8268969" y="14585773"/>
              <a:ext cx="563444" cy="740784"/>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4" name="Shape 188"/>
            <p:cNvSpPr>
              <a:spLocks/>
            </p:cNvSpPr>
            <p:nvPr/>
          </p:nvSpPr>
          <p:spPr>
            <a:xfrm>
              <a:off x="6728214" y="2465201"/>
              <a:ext cx="1383369" cy="2143309"/>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5" name="Shape 189"/>
            <p:cNvSpPr>
              <a:spLocks/>
            </p:cNvSpPr>
            <p:nvPr/>
          </p:nvSpPr>
          <p:spPr>
            <a:xfrm>
              <a:off x="6728214" y="1746186"/>
              <a:ext cx="1389686" cy="1332710"/>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6" name="Shape 190"/>
            <p:cNvSpPr>
              <a:spLocks/>
            </p:cNvSpPr>
            <p:nvPr/>
          </p:nvSpPr>
          <p:spPr>
            <a:xfrm>
              <a:off x="4776598" y="3081500"/>
              <a:ext cx="3151114" cy="1740772"/>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7" name="Shape 191"/>
            <p:cNvSpPr>
              <a:spLocks/>
            </p:cNvSpPr>
            <p:nvPr/>
          </p:nvSpPr>
          <p:spPr>
            <a:xfrm>
              <a:off x="5187463" y="1746186"/>
              <a:ext cx="2018826" cy="1327697"/>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8" name="Shape 192"/>
            <p:cNvSpPr>
              <a:spLocks/>
            </p:cNvSpPr>
            <p:nvPr/>
          </p:nvSpPr>
          <p:spPr>
            <a:xfrm>
              <a:off x="4776598" y="2054334"/>
              <a:ext cx="1968773" cy="2768340"/>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9" name="Shape 193"/>
            <p:cNvSpPr>
              <a:spLocks/>
            </p:cNvSpPr>
            <p:nvPr/>
          </p:nvSpPr>
          <p:spPr>
            <a:xfrm>
              <a:off x="2414113" y="7498322"/>
              <a:ext cx="1061218" cy="2288961"/>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0" name="Shape 194"/>
            <p:cNvSpPr>
              <a:spLocks/>
            </p:cNvSpPr>
            <p:nvPr/>
          </p:nvSpPr>
          <p:spPr>
            <a:xfrm>
              <a:off x="1386947" y="7498322"/>
              <a:ext cx="1855076" cy="1985824"/>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1" name="Shape 195"/>
            <p:cNvSpPr>
              <a:spLocks/>
            </p:cNvSpPr>
            <p:nvPr/>
          </p:nvSpPr>
          <p:spPr>
            <a:xfrm>
              <a:off x="976079" y="9347223"/>
              <a:ext cx="2505078" cy="2449959"/>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2" name="Shape 196"/>
            <p:cNvSpPr>
              <a:spLocks/>
            </p:cNvSpPr>
            <p:nvPr/>
          </p:nvSpPr>
          <p:spPr>
            <a:xfrm>
              <a:off x="359779" y="9347223"/>
              <a:ext cx="2013763" cy="1326793"/>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3" name="Shape 197"/>
            <p:cNvSpPr>
              <a:spLocks/>
            </p:cNvSpPr>
            <p:nvPr/>
          </p:nvSpPr>
          <p:spPr>
            <a:xfrm>
              <a:off x="462497" y="9347223"/>
              <a:ext cx="1985320" cy="2448552"/>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4" name="Shape 198"/>
            <p:cNvSpPr>
              <a:spLocks/>
            </p:cNvSpPr>
            <p:nvPr/>
          </p:nvSpPr>
          <p:spPr>
            <a:xfrm>
              <a:off x="8268969" y="14996644"/>
              <a:ext cx="1136911" cy="630640"/>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5" name="Shape 199"/>
            <p:cNvSpPr>
              <a:spLocks/>
            </p:cNvSpPr>
            <p:nvPr/>
          </p:nvSpPr>
          <p:spPr>
            <a:xfrm>
              <a:off x="6420067" y="7395604"/>
              <a:ext cx="3320945" cy="2541737"/>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6" name="Shape 200"/>
            <p:cNvSpPr>
              <a:spLocks/>
            </p:cNvSpPr>
            <p:nvPr/>
          </p:nvSpPr>
          <p:spPr>
            <a:xfrm>
              <a:off x="51627" y="10579823"/>
              <a:ext cx="936737" cy="1873483"/>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7" name="Shape 201"/>
            <p:cNvSpPr>
              <a:spLocks/>
            </p:cNvSpPr>
            <p:nvPr/>
          </p:nvSpPr>
          <p:spPr>
            <a:xfrm>
              <a:off x="5701048" y="7909186"/>
              <a:ext cx="4017787" cy="2072691"/>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8" name="Shape 202"/>
            <p:cNvSpPr>
              <a:spLocks/>
            </p:cNvSpPr>
            <p:nvPr/>
          </p:nvSpPr>
          <p:spPr>
            <a:xfrm>
              <a:off x="3441281" y="7909186"/>
              <a:ext cx="3005616" cy="2077406"/>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9" name="Shape 203"/>
            <p:cNvSpPr>
              <a:spLocks/>
            </p:cNvSpPr>
            <p:nvPr/>
          </p:nvSpPr>
          <p:spPr>
            <a:xfrm>
              <a:off x="976079" y="11709704"/>
              <a:ext cx="1839720" cy="1237923"/>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0" name="Shape 204"/>
            <p:cNvSpPr>
              <a:spLocks/>
            </p:cNvSpPr>
            <p:nvPr/>
          </p:nvSpPr>
          <p:spPr>
            <a:xfrm>
              <a:off x="51627" y="11709704"/>
              <a:ext cx="1259483" cy="1241230"/>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1" name="Shape 205"/>
            <p:cNvSpPr>
              <a:spLocks/>
            </p:cNvSpPr>
            <p:nvPr/>
          </p:nvSpPr>
          <p:spPr>
            <a:xfrm>
              <a:off x="51627" y="12428725"/>
              <a:ext cx="1263397" cy="964778"/>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2" name="Shape 206"/>
            <p:cNvSpPr>
              <a:spLocks/>
            </p:cNvSpPr>
            <p:nvPr/>
          </p:nvSpPr>
          <p:spPr>
            <a:xfrm>
              <a:off x="4879314" y="13045023"/>
              <a:ext cx="2174905" cy="84490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3" name="Shape 207"/>
            <p:cNvSpPr>
              <a:spLocks/>
            </p:cNvSpPr>
            <p:nvPr/>
          </p:nvSpPr>
          <p:spPr>
            <a:xfrm>
              <a:off x="3235847" y="11196122"/>
              <a:ext cx="1730490" cy="1809284"/>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4" name="Shape 208"/>
            <p:cNvSpPr>
              <a:spLocks/>
            </p:cNvSpPr>
            <p:nvPr/>
          </p:nvSpPr>
          <p:spPr>
            <a:xfrm>
              <a:off x="2722261" y="11915140"/>
              <a:ext cx="2172953" cy="11459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5" name="Shape 209"/>
            <p:cNvSpPr>
              <a:spLocks/>
            </p:cNvSpPr>
            <p:nvPr/>
          </p:nvSpPr>
          <p:spPr>
            <a:xfrm>
              <a:off x="3543997" y="2054334"/>
              <a:ext cx="1736356" cy="2774657"/>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6" name="Shape 210"/>
            <p:cNvSpPr>
              <a:spLocks/>
            </p:cNvSpPr>
            <p:nvPr/>
          </p:nvSpPr>
          <p:spPr>
            <a:xfrm>
              <a:off x="3543997" y="1129881"/>
              <a:ext cx="1733592" cy="3270584"/>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7" name="Shape 211"/>
            <p:cNvSpPr>
              <a:spLocks/>
            </p:cNvSpPr>
            <p:nvPr/>
          </p:nvSpPr>
          <p:spPr>
            <a:xfrm>
              <a:off x="3133131" y="4416819"/>
              <a:ext cx="1756621" cy="434041"/>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8" name="Shape 212"/>
            <p:cNvSpPr>
              <a:spLocks/>
            </p:cNvSpPr>
            <p:nvPr/>
          </p:nvSpPr>
          <p:spPr>
            <a:xfrm>
              <a:off x="770645" y="4416819"/>
              <a:ext cx="2762219" cy="433435"/>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9" name="Shape 213"/>
            <p:cNvSpPr>
              <a:spLocks/>
            </p:cNvSpPr>
            <p:nvPr/>
          </p:nvSpPr>
          <p:spPr>
            <a:xfrm>
              <a:off x="5701048" y="9963524"/>
              <a:ext cx="4044679" cy="956848"/>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0" name="Shape 214"/>
            <p:cNvSpPr>
              <a:spLocks/>
            </p:cNvSpPr>
            <p:nvPr/>
          </p:nvSpPr>
          <p:spPr>
            <a:xfrm>
              <a:off x="7036365" y="10887974"/>
              <a:ext cx="2463498" cy="2461094"/>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1" name="Shape 215"/>
            <p:cNvSpPr>
              <a:spLocks/>
            </p:cNvSpPr>
            <p:nvPr/>
          </p:nvSpPr>
          <p:spPr>
            <a:xfrm>
              <a:off x="5701048" y="9963524"/>
              <a:ext cx="4548626" cy="3363871"/>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2" name="Shape 216"/>
            <p:cNvSpPr>
              <a:spLocks/>
            </p:cNvSpPr>
            <p:nvPr/>
          </p:nvSpPr>
          <p:spPr>
            <a:xfrm>
              <a:off x="462497" y="9449938"/>
              <a:ext cx="980977" cy="1229993"/>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3" name="Shape 217"/>
            <p:cNvSpPr>
              <a:spLocks/>
            </p:cNvSpPr>
            <p:nvPr/>
          </p:nvSpPr>
          <p:spPr>
            <a:xfrm>
              <a:off x="5084746" y="9963524"/>
              <a:ext cx="1946607" cy="3400787"/>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4" name="Shape 218"/>
            <p:cNvSpPr>
              <a:spLocks/>
            </p:cNvSpPr>
            <p:nvPr/>
          </p:nvSpPr>
          <p:spPr>
            <a:xfrm>
              <a:off x="4879314" y="10785255"/>
              <a:ext cx="2141409" cy="2528600"/>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5" name="Shape 219"/>
            <p:cNvSpPr>
              <a:spLocks/>
            </p:cNvSpPr>
            <p:nvPr/>
          </p:nvSpPr>
          <p:spPr>
            <a:xfrm>
              <a:off x="3441281" y="9758089"/>
              <a:ext cx="2301904" cy="1074911"/>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6" name="Shape 220"/>
            <p:cNvSpPr>
              <a:spLocks/>
            </p:cNvSpPr>
            <p:nvPr/>
          </p:nvSpPr>
          <p:spPr>
            <a:xfrm>
              <a:off x="3852149" y="10785255"/>
              <a:ext cx="1225380" cy="2257058"/>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7" name="Shape 221"/>
            <p:cNvSpPr>
              <a:spLocks/>
            </p:cNvSpPr>
            <p:nvPr/>
          </p:nvSpPr>
          <p:spPr>
            <a:xfrm>
              <a:off x="3441281" y="9758089"/>
              <a:ext cx="1693471" cy="1528015"/>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8" name="Shape 222"/>
            <p:cNvSpPr>
              <a:spLocks/>
            </p:cNvSpPr>
            <p:nvPr/>
          </p:nvSpPr>
          <p:spPr>
            <a:xfrm>
              <a:off x="5290180" y="1027165"/>
              <a:ext cx="2023942" cy="1043819"/>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9" name="Shape 223"/>
            <p:cNvSpPr>
              <a:spLocks/>
            </p:cNvSpPr>
            <p:nvPr/>
          </p:nvSpPr>
          <p:spPr>
            <a:xfrm>
              <a:off x="3954865" y="1027165"/>
              <a:ext cx="1509054" cy="1045422"/>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0" name="Shape 224"/>
            <p:cNvSpPr>
              <a:spLocks/>
            </p:cNvSpPr>
            <p:nvPr/>
          </p:nvSpPr>
          <p:spPr>
            <a:xfrm>
              <a:off x="8063534" y="2054334"/>
              <a:ext cx="2196577" cy="793251"/>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1" name="Shape 225"/>
            <p:cNvSpPr>
              <a:spLocks/>
            </p:cNvSpPr>
            <p:nvPr/>
          </p:nvSpPr>
          <p:spPr>
            <a:xfrm>
              <a:off x="7241799" y="1746186"/>
              <a:ext cx="2372111" cy="726342"/>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2" name="Shape 226"/>
            <p:cNvSpPr>
              <a:spLocks/>
            </p:cNvSpPr>
            <p:nvPr/>
          </p:nvSpPr>
          <p:spPr>
            <a:xfrm>
              <a:off x="7241799" y="102716"/>
              <a:ext cx="2346236" cy="1933561"/>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3" name="Shape 227"/>
            <p:cNvSpPr>
              <a:spLocks/>
            </p:cNvSpPr>
            <p:nvPr/>
          </p:nvSpPr>
          <p:spPr>
            <a:xfrm>
              <a:off x="5392897" y="102716"/>
              <a:ext cx="1876789" cy="168148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4" name="Shape 228"/>
            <p:cNvSpPr>
              <a:spLocks/>
            </p:cNvSpPr>
            <p:nvPr/>
          </p:nvSpPr>
          <p:spPr>
            <a:xfrm>
              <a:off x="4776598" y="13764040"/>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5" name="Shape 229"/>
            <p:cNvSpPr>
              <a:spLocks/>
            </p:cNvSpPr>
            <p:nvPr/>
          </p:nvSpPr>
          <p:spPr>
            <a:xfrm>
              <a:off x="4776598" y="12942305"/>
              <a:ext cx="200095" cy="200248"/>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6" name="Shape 230"/>
            <p:cNvSpPr>
              <a:spLocks/>
            </p:cNvSpPr>
            <p:nvPr/>
          </p:nvSpPr>
          <p:spPr>
            <a:xfrm>
              <a:off x="6933649" y="13250456"/>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7" name="Shape 231"/>
            <p:cNvSpPr>
              <a:spLocks/>
            </p:cNvSpPr>
            <p:nvPr/>
          </p:nvSpPr>
          <p:spPr>
            <a:xfrm>
              <a:off x="7962380" y="13765606"/>
              <a:ext cx="402483" cy="40248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8" name="Shape 232"/>
            <p:cNvSpPr>
              <a:spLocks/>
            </p:cNvSpPr>
            <p:nvPr/>
          </p:nvSpPr>
          <p:spPr>
            <a:xfrm>
              <a:off x="8166250" y="15304789"/>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9" name="Shape 233"/>
            <p:cNvSpPr>
              <a:spLocks/>
            </p:cNvSpPr>
            <p:nvPr/>
          </p:nvSpPr>
          <p:spPr>
            <a:xfrm>
              <a:off x="3749430" y="11196122"/>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0" name="Shape 234"/>
            <p:cNvSpPr>
              <a:spLocks/>
            </p:cNvSpPr>
            <p:nvPr/>
          </p:nvSpPr>
          <p:spPr>
            <a:xfrm>
              <a:off x="4982030" y="10682539"/>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1" name="Shape 235"/>
            <p:cNvSpPr>
              <a:spLocks/>
            </p:cNvSpPr>
            <p:nvPr/>
          </p:nvSpPr>
          <p:spPr>
            <a:xfrm>
              <a:off x="5481521" y="9743909"/>
              <a:ext cx="433718" cy="434041"/>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2" name="Shape 236"/>
            <p:cNvSpPr>
              <a:spLocks/>
            </p:cNvSpPr>
            <p:nvPr/>
          </p:nvSpPr>
          <p:spPr>
            <a:xfrm>
              <a:off x="3338563" y="965537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3" name="Shape 237"/>
            <p:cNvSpPr>
              <a:spLocks/>
            </p:cNvSpPr>
            <p:nvPr/>
          </p:nvSpPr>
          <p:spPr>
            <a:xfrm>
              <a:off x="2168487" y="9101597"/>
              <a:ext cx="485995" cy="485995"/>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4" name="Shape 238"/>
            <p:cNvSpPr>
              <a:spLocks/>
            </p:cNvSpPr>
            <p:nvPr/>
          </p:nvSpPr>
          <p:spPr>
            <a:xfrm>
              <a:off x="1284228" y="9347223"/>
              <a:ext cx="200218" cy="200177"/>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5" name="Shape 239"/>
            <p:cNvSpPr>
              <a:spLocks/>
            </p:cNvSpPr>
            <p:nvPr/>
          </p:nvSpPr>
          <p:spPr>
            <a:xfrm>
              <a:off x="462497" y="9449938"/>
              <a:ext cx="200178" cy="200198"/>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6" name="Shape 240"/>
            <p:cNvSpPr>
              <a:spLocks/>
            </p:cNvSpPr>
            <p:nvPr/>
          </p:nvSpPr>
          <p:spPr>
            <a:xfrm>
              <a:off x="359779" y="10579823"/>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7" name="Shape 241"/>
            <p:cNvSpPr>
              <a:spLocks/>
            </p:cNvSpPr>
            <p:nvPr/>
          </p:nvSpPr>
          <p:spPr>
            <a:xfrm>
              <a:off x="873362" y="11606989"/>
              <a:ext cx="200166"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8" name="Shape 242"/>
            <p:cNvSpPr>
              <a:spLocks/>
            </p:cNvSpPr>
            <p:nvPr/>
          </p:nvSpPr>
          <p:spPr>
            <a:xfrm>
              <a:off x="-1" y="13198831"/>
              <a:ext cx="508870" cy="508868"/>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9" name="Shape 243"/>
            <p:cNvSpPr>
              <a:spLocks/>
            </p:cNvSpPr>
            <p:nvPr/>
          </p:nvSpPr>
          <p:spPr>
            <a:xfrm>
              <a:off x="1181512" y="12839590"/>
              <a:ext cx="200217" cy="200177"/>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0" name="Shape 244"/>
            <p:cNvSpPr>
              <a:spLocks/>
            </p:cNvSpPr>
            <p:nvPr/>
          </p:nvSpPr>
          <p:spPr>
            <a:xfrm>
              <a:off x="2722261" y="12326009"/>
              <a:ext cx="200167" cy="200267"/>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1" name="Shape 245"/>
            <p:cNvSpPr>
              <a:spLocks/>
            </p:cNvSpPr>
            <p:nvPr/>
          </p:nvSpPr>
          <p:spPr>
            <a:xfrm>
              <a:off x="3133131" y="11812423"/>
              <a:ext cx="200178" cy="200249"/>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2" name="Shape 246"/>
            <p:cNvSpPr>
              <a:spLocks/>
            </p:cNvSpPr>
            <p:nvPr/>
          </p:nvSpPr>
          <p:spPr>
            <a:xfrm>
              <a:off x="51627" y="7190172"/>
              <a:ext cx="200177" cy="200156"/>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3" name="Shape 247"/>
            <p:cNvSpPr>
              <a:spLocks/>
            </p:cNvSpPr>
            <p:nvPr/>
          </p:nvSpPr>
          <p:spPr>
            <a:xfrm>
              <a:off x="770645" y="4724970"/>
              <a:ext cx="200188" cy="200177"/>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4" name="Shape 248"/>
            <p:cNvSpPr>
              <a:spLocks/>
            </p:cNvSpPr>
            <p:nvPr/>
          </p:nvSpPr>
          <p:spPr>
            <a:xfrm>
              <a:off x="1181512" y="4930402"/>
              <a:ext cx="200166" cy="200177"/>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5" name="Shape 249"/>
            <p:cNvSpPr>
              <a:spLocks/>
            </p:cNvSpPr>
            <p:nvPr/>
          </p:nvSpPr>
          <p:spPr>
            <a:xfrm>
              <a:off x="2722261" y="5752136"/>
              <a:ext cx="200217" cy="200179"/>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6" name="Shape 250"/>
            <p:cNvSpPr>
              <a:spLocks/>
            </p:cNvSpPr>
            <p:nvPr/>
          </p:nvSpPr>
          <p:spPr>
            <a:xfrm>
              <a:off x="4365731" y="6676586"/>
              <a:ext cx="200177" cy="20017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7" name="Shape 251"/>
            <p:cNvSpPr>
              <a:spLocks/>
            </p:cNvSpPr>
            <p:nvPr/>
          </p:nvSpPr>
          <p:spPr>
            <a:xfrm>
              <a:off x="3133131" y="739560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8" name="Shape 252"/>
            <p:cNvSpPr>
              <a:spLocks/>
            </p:cNvSpPr>
            <p:nvPr/>
          </p:nvSpPr>
          <p:spPr>
            <a:xfrm>
              <a:off x="6317350" y="7806471"/>
              <a:ext cx="200175" cy="200269"/>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9" name="Shape 253"/>
            <p:cNvSpPr>
              <a:spLocks/>
            </p:cNvSpPr>
            <p:nvPr/>
          </p:nvSpPr>
          <p:spPr>
            <a:xfrm>
              <a:off x="6214634" y="7190172"/>
              <a:ext cx="200246" cy="200156"/>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0" name="Shape 254"/>
            <p:cNvSpPr>
              <a:spLocks/>
            </p:cNvSpPr>
            <p:nvPr/>
          </p:nvSpPr>
          <p:spPr>
            <a:xfrm>
              <a:off x="6009199" y="6676586"/>
              <a:ext cx="200178" cy="200177"/>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1" name="Shape 255"/>
            <p:cNvSpPr>
              <a:spLocks/>
            </p:cNvSpPr>
            <p:nvPr/>
          </p:nvSpPr>
          <p:spPr>
            <a:xfrm>
              <a:off x="4572762" y="4623887"/>
              <a:ext cx="402483" cy="402341"/>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2" name="Shape 256"/>
            <p:cNvSpPr>
              <a:spLocks/>
            </p:cNvSpPr>
            <p:nvPr/>
          </p:nvSpPr>
          <p:spPr>
            <a:xfrm>
              <a:off x="3441281" y="4211387"/>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3" name="Shape 257"/>
            <p:cNvSpPr>
              <a:spLocks/>
            </p:cNvSpPr>
            <p:nvPr/>
          </p:nvSpPr>
          <p:spPr>
            <a:xfrm>
              <a:off x="5187463" y="1951618"/>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4" name="Shape 258"/>
            <p:cNvSpPr>
              <a:spLocks/>
            </p:cNvSpPr>
            <p:nvPr/>
          </p:nvSpPr>
          <p:spPr>
            <a:xfrm>
              <a:off x="6971718" y="1476101"/>
              <a:ext cx="534907" cy="53490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5" name="Shape 259"/>
            <p:cNvSpPr>
              <a:spLocks/>
            </p:cNvSpPr>
            <p:nvPr/>
          </p:nvSpPr>
          <p:spPr>
            <a:xfrm>
              <a:off x="7241799" y="0"/>
              <a:ext cx="200098" cy="200176"/>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6" name="Shape 260"/>
            <p:cNvSpPr>
              <a:spLocks/>
            </p:cNvSpPr>
            <p:nvPr/>
          </p:nvSpPr>
          <p:spPr>
            <a:xfrm>
              <a:off x="5392897" y="924449"/>
              <a:ext cx="200246"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7" name="Shape 261"/>
            <p:cNvSpPr>
              <a:spLocks/>
            </p:cNvSpPr>
            <p:nvPr/>
          </p:nvSpPr>
          <p:spPr>
            <a:xfrm>
              <a:off x="3852149" y="1027165"/>
              <a:ext cx="200248" cy="200248"/>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8" name="Shape 262"/>
            <p:cNvSpPr>
              <a:spLocks/>
            </p:cNvSpPr>
            <p:nvPr/>
          </p:nvSpPr>
          <p:spPr>
            <a:xfrm>
              <a:off x="6625497" y="2978784"/>
              <a:ext cx="200179" cy="200198"/>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9" name="Shape 263"/>
            <p:cNvSpPr>
              <a:spLocks/>
            </p:cNvSpPr>
            <p:nvPr/>
          </p:nvSpPr>
          <p:spPr>
            <a:xfrm>
              <a:off x="7858098" y="4519536"/>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0" name="Shape 264"/>
            <p:cNvSpPr>
              <a:spLocks/>
            </p:cNvSpPr>
            <p:nvPr/>
          </p:nvSpPr>
          <p:spPr>
            <a:xfrm>
              <a:off x="8268969" y="4622251"/>
              <a:ext cx="200248" cy="20017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1" name="Shape 265"/>
            <p:cNvSpPr>
              <a:spLocks/>
            </p:cNvSpPr>
            <p:nvPr/>
          </p:nvSpPr>
          <p:spPr>
            <a:xfrm>
              <a:off x="7960817" y="2362485"/>
              <a:ext cx="200249" cy="200155"/>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2" name="Shape 266"/>
            <p:cNvSpPr>
              <a:spLocks/>
            </p:cNvSpPr>
            <p:nvPr/>
          </p:nvSpPr>
          <p:spPr>
            <a:xfrm>
              <a:off x="7960817" y="10785255"/>
              <a:ext cx="200177" cy="200096"/>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3" name="Shape 267"/>
            <p:cNvSpPr>
              <a:spLocks/>
            </p:cNvSpPr>
            <p:nvPr/>
          </p:nvSpPr>
          <p:spPr>
            <a:xfrm>
              <a:off x="3030411" y="4622251"/>
              <a:ext cx="200168"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4" name="Shape 268"/>
            <p:cNvSpPr>
              <a:spLocks/>
            </p:cNvSpPr>
            <p:nvPr/>
          </p:nvSpPr>
          <p:spPr>
            <a:xfrm>
              <a:off x="7549948" y="7292888"/>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grpSp>
        <p:nvGrpSpPr>
          <p:cNvPr id="125" name="Group 381"/>
          <p:cNvGrpSpPr/>
          <p:nvPr/>
        </p:nvGrpSpPr>
        <p:grpSpPr>
          <a:xfrm flipH="1">
            <a:off x="9225444" y="-559463"/>
            <a:ext cx="3562082" cy="5403262"/>
            <a:chOff x="0" y="0"/>
            <a:chExt cx="7124162" cy="10806522"/>
          </a:xfrm>
        </p:grpSpPr>
        <p:sp>
          <p:nvSpPr>
            <p:cNvPr id="126" name="Shape 270"/>
            <p:cNvSpPr>
              <a:spLocks/>
            </p:cNvSpPr>
            <p:nvPr/>
          </p:nvSpPr>
          <p:spPr>
            <a:xfrm>
              <a:off x="1953519" y="3267394"/>
              <a:ext cx="1401251" cy="794511"/>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7" name="Shape 271"/>
            <p:cNvSpPr>
              <a:spLocks/>
            </p:cNvSpPr>
            <p:nvPr/>
          </p:nvSpPr>
          <p:spPr>
            <a:xfrm>
              <a:off x="4368551" y="5043151"/>
              <a:ext cx="915347" cy="412723"/>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8" name="Shape 272"/>
            <p:cNvSpPr>
              <a:spLocks/>
            </p:cNvSpPr>
            <p:nvPr/>
          </p:nvSpPr>
          <p:spPr>
            <a:xfrm>
              <a:off x="817035" y="3267394"/>
              <a:ext cx="1302959" cy="793332"/>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9" name="Shape 273"/>
            <p:cNvSpPr>
              <a:spLocks/>
            </p:cNvSpPr>
            <p:nvPr/>
          </p:nvSpPr>
          <p:spPr>
            <a:xfrm>
              <a:off x="35701" y="3480484"/>
              <a:ext cx="1900168" cy="1571546"/>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0" name="Shape 274"/>
            <p:cNvSpPr>
              <a:spLocks/>
            </p:cNvSpPr>
            <p:nvPr/>
          </p:nvSpPr>
          <p:spPr>
            <a:xfrm>
              <a:off x="532914" y="3267394"/>
              <a:ext cx="1604703" cy="2593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1" name="Shape 275"/>
            <p:cNvSpPr>
              <a:spLocks/>
            </p:cNvSpPr>
            <p:nvPr/>
          </p:nvSpPr>
          <p:spPr>
            <a:xfrm>
              <a:off x="2237641" y="5185212"/>
              <a:ext cx="2233989" cy="1571128"/>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2" name="Shape 276"/>
            <p:cNvSpPr>
              <a:spLocks/>
            </p:cNvSpPr>
            <p:nvPr/>
          </p:nvSpPr>
          <p:spPr>
            <a:xfrm>
              <a:off x="35701" y="4048726"/>
              <a:ext cx="2181029" cy="1162426"/>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3" name="Shape 277"/>
            <p:cNvSpPr>
              <a:spLocks/>
            </p:cNvSpPr>
            <p:nvPr/>
          </p:nvSpPr>
          <p:spPr>
            <a:xfrm>
              <a:off x="35701" y="5043151"/>
              <a:ext cx="2177350" cy="1484563"/>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4" name="Shape 278"/>
            <p:cNvSpPr>
              <a:spLocks/>
            </p:cNvSpPr>
            <p:nvPr/>
          </p:nvSpPr>
          <p:spPr>
            <a:xfrm>
              <a:off x="4155459" y="4688000"/>
              <a:ext cx="1140229" cy="498875"/>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5" name="Shape 279"/>
            <p:cNvSpPr>
              <a:spLocks/>
            </p:cNvSpPr>
            <p:nvPr/>
          </p:nvSpPr>
          <p:spPr>
            <a:xfrm>
              <a:off x="4155459" y="3125333"/>
              <a:ext cx="1301226" cy="2002025"/>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6" name="Shape 280"/>
            <p:cNvSpPr>
              <a:spLocks/>
            </p:cNvSpPr>
            <p:nvPr/>
          </p:nvSpPr>
          <p:spPr>
            <a:xfrm>
              <a:off x="3303096" y="3196362"/>
              <a:ext cx="2175787" cy="1512450"/>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7" name="Shape 281"/>
            <p:cNvSpPr>
              <a:spLocks/>
            </p:cNvSpPr>
            <p:nvPr/>
          </p:nvSpPr>
          <p:spPr>
            <a:xfrm>
              <a:off x="674975" y="6747878"/>
              <a:ext cx="1723977" cy="1512450"/>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8" name="Shape 282"/>
            <p:cNvSpPr>
              <a:spLocks/>
            </p:cNvSpPr>
            <p:nvPr/>
          </p:nvSpPr>
          <p:spPr>
            <a:xfrm>
              <a:off x="603944" y="8097452"/>
              <a:ext cx="1585560" cy="443457"/>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9" name="Shape 283"/>
            <p:cNvSpPr>
              <a:spLocks/>
            </p:cNvSpPr>
            <p:nvPr/>
          </p:nvSpPr>
          <p:spPr>
            <a:xfrm>
              <a:off x="5647095" y="9233939"/>
              <a:ext cx="875187" cy="922912"/>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0" name="Shape 284"/>
            <p:cNvSpPr>
              <a:spLocks/>
            </p:cNvSpPr>
            <p:nvPr/>
          </p:nvSpPr>
          <p:spPr>
            <a:xfrm>
              <a:off x="4865761" y="9162907"/>
              <a:ext cx="1728034" cy="438528"/>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1" name="Shape 285"/>
            <p:cNvSpPr>
              <a:spLocks/>
            </p:cNvSpPr>
            <p:nvPr/>
          </p:nvSpPr>
          <p:spPr>
            <a:xfrm>
              <a:off x="5576065" y="1704727"/>
              <a:ext cx="1501624" cy="153686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2" name="Shape 286"/>
            <p:cNvSpPr>
              <a:spLocks/>
            </p:cNvSpPr>
            <p:nvPr/>
          </p:nvSpPr>
          <p:spPr>
            <a:xfrm>
              <a:off x="5291942" y="3196362"/>
              <a:ext cx="1832221" cy="1938077"/>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3" name="Shape 287"/>
            <p:cNvSpPr>
              <a:spLocks/>
            </p:cNvSpPr>
            <p:nvPr/>
          </p:nvSpPr>
          <p:spPr>
            <a:xfrm>
              <a:off x="5434003" y="1704727"/>
              <a:ext cx="351892" cy="1567732"/>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4" name="Shape 288"/>
            <p:cNvSpPr>
              <a:spLocks/>
            </p:cNvSpPr>
            <p:nvPr/>
          </p:nvSpPr>
          <p:spPr>
            <a:xfrm>
              <a:off x="5291942" y="3196362"/>
              <a:ext cx="538276" cy="1987948"/>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5" name="Shape 289"/>
            <p:cNvSpPr>
              <a:spLocks/>
            </p:cNvSpPr>
            <p:nvPr/>
          </p:nvSpPr>
          <p:spPr>
            <a:xfrm>
              <a:off x="3090004" y="4688000"/>
              <a:ext cx="1355267" cy="791740"/>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6" name="Shape 290"/>
            <p:cNvSpPr>
              <a:spLocks/>
            </p:cNvSpPr>
            <p:nvPr/>
          </p:nvSpPr>
          <p:spPr>
            <a:xfrm>
              <a:off x="3090004" y="4688000"/>
              <a:ext cx="1318082" cy="404611"/>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7" name="Shape 291"/>
            <p:cNvSpPr>
              <a:spLocks/>
            </p:cNvSpPr>
            <p:nvPr/>
          </p:nvSpPr>
          <p:spPr>
            <a:xfrm>
              <a:off x="2166611" y="4688000"/>
              <a:ext cx="2252095" cy="781405"/>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8" name="Shape 292"/>
            <p:cNvSpPr>
              <a:spLocks/>
            </p:cNvSpPr>
            <p:nvPr/>
          </p:nvSpPr>
          <p:spPr>
            <a:xfrm>
              <a:off x="3090004" y="3338424"/>
              <a:ext cx="1080855" cy="139868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9" name="Shape 293"/>
            <p:cNvSpPr>
              <a:spLocks/>
            </p:cNvSpPr>
            <p:nvPr/>
          </p:nvSpPr>
          <p:spPr>
            <a:xfrm>
              <a:off x="1953519" y="3338424"/>
              <a:ext cx="1392621" cy="1396677"/>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0" name="Shape 294"/>
            <p:cNvSpPr>
              <a:spLocks/>
            </p:cNvSpPr>
            <p:nvPr/>
          </p:nvSpPr>
          <p:spPr>
            <a:xfrm>
              <a:off x="1953519" y="4048726"/>
              <a:ext cx="1195619" cy="1166660"/>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1" name="Shape 295"/>
            <p:cNvSpPr>
              <a:spLocks/>
            </p:cNvSpPr>
            <p:nvPr/>
          </p:nvSpPr>
          <p:spPr>
            <a:xfrm>
              <a:off x="2237641" y="6747878"/>
              <a:ext cx="493051" cy="1531592"/>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2" name="Shape 296"/>
            <p:cNvSpPr>
              <a:spLocks/>
            </p:cNvSpPr>
            <p:nvPr/>
          </p:nvSpPr>
          <p:spPr>
            <a:xfrm>
              <a:off x="5647095" y="9589089"/>
              <a:ext cx="412936" cy="1028903"/>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3" name="Shape 297"/>
            <p:cNvSpPr>
              <a:spLocks/>
            </p:cNvSpPr>
            <p:nvPr/>
          </p:nvSpPr>
          <p:spPr>
            <a:xfrm>
              <a:off x="4865761" y="9162907"/>
              <a:ext cx="897313" cy="1459240"/>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4" name="Shape 298"/>
            <p:cNvSpPr>
              <a:spLocks/>
            </p:cNvSpPr>
            <p:nvPr/>
          </p:nvSpPr>
          <p:spPr>
            <a:xfrm>
              <a:off x="5718127" y="10228364"/>
              <a:ext cx="467665" cy="453722"/>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5" name="Shape 299"/>
            <p:cNvSpPr>
              <a:spLocks/>
            </p:cNvSpPr>
            <p:nvPr/>
          </p:nvSpPr>
          <p:spPr>
            <a:xfrm>
              <a:off x="5718127" y="10086300"/>
              <a:ext cx="389631" cy="512265"/>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6" name="Shape 300"/>
            <p:cNvSpPr>
              <a:spLocks/>
            </p:cNvSpPr>
            <p:nvPr/>
          </p:nvSpPr>
          <p:spPr>
            <a:xfrm>
              <a:off x="4652670" y="1704727"/>
              <a:ext cx="956623" cy="1482133"/>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7" name="Shape 301"/>
            <p:cNvSpPr>
              <a:spLocks/>
            </p:cNvSpPr>
            <p:nvPr/>
          </p:nvSpPr>
          <p:spPr>
            <a:xfrm>
              <a:off x="4652670" y="1207516"/>
              <a:ext cx="960991" cy="921591"/>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8" name="Shape 302"/>
            <p:cNvSpPr>
              <a:spLocks/>
            </p:cNvSpPr>
            <p:nvPr/>
          </p:nvSpPr>
          <p:spPr>
            <a:xfrm>
              <a:off x="3303096" y="2130907"/>
              <a:ext cx="2179046" cy="1203773"/>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9" name="Shape 303"/>
            <p:cNvSpPr>
              <a:spLocks/>
            </p:cNvSpPr>
            <p:nvPr/>
          </p:nvSpPr>
          <p:spPr>
            <a:xfrm>
              <a:off x="3587215" y="1207516"/>
              <a:ext cx="1396052" cy="918124"/>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0" name="Shape 304"/>
            <p:cNvSpPr>
              <a:spLocks/>
            </p:cNvSpPr>
            <p:nvPr/>
          </p:nvSpPr>
          <p:spPr>
            <a:xfrm>
              <a:off x="3303096" y="1420605"/>
              <a:ext cx="1361438" cy="1914353"/>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1" name="Shape 305"/>
            <p:cNvSpPr>
              <a:spLocks/>
            </p:cNvSpPr>
            <p:nvPr/>
          </p:nvSpPr>
          <p:spPr>
            <a:xfrm>
              <a:off x="1669398" y="5185212"/>
              <a:ext cx="733851" cy="1582855"/>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2" name="Shape 306"/>
            <p:cNvSpPr>
              <a:spLocks/>
            </p:cNvSpPr>
            <p:nvPr/>
          </p:nvSpPr>
          <p:spPr>
            <a:xfrm>
              <a:off x="959097" y="5185212"/>
              <a:ext cx="1282815" cy="1373230"/>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3" name="Shape 307"/>
            <p:cNvSpPr>
              <a:spLocks/>
            </p:cNvSpPr>
            <p:nvPr/>
          </p:nvSpPr>
          <p:spPr>
            <a:xfrm>
              <a:off x="674975" y="6463757"/>
              <a:ext cx="1732302" cy="1694188"/>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4" name="Shape 308"/>
            <p:cNvSpPr>
              <a:spLocks/>
            </p:cNvSpPr>
            <p:nvPr/>
          </p:nvSpPr>
          <p:spPr>
            <a:xfrm>
              <a:off x="248793" y="6463757"/>
              <a:ext cx="1392550" cy="917500"/>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5" name="Shape 309"/>
            <p:cNvSpPr>
              <a:spLocks/>
            </p:cNvSpPr>
            <p:nvPr/>
          </p:nvSpPr>
          <p:spPr>
            <a:xfrm>
              <a:off x="319824" y="6463757"/>
              <a:ext cx="1372881" cy="1693214"/>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6" name="Shape 310"/>
            <p:cNvSpPr>
              <a:spLocks/>
            </p:cNvSpPr>
            <p:nvPr/>
          </p:nvSpPr>
          <p:spPr>
            <a:xfrm>
              <a:off x="5718127" y="10370425"/>
              <a:ext cx="786193" cy="436098"/>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7" name="Shape 311"/>
            <p:cNvSpPr>
              <a:spLocks/>
            </p:cNvSpPr>
            <p:nvPr/>
          </p:nvSpPr>
          <p:spPr>
            <a:xfrm>
              <a:off x="4439581" y="5114181"/>
              <a:ext cx="2296489" cy="1757653"/>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8" name="Shape 312"/>
            <p:cNvSpPr>
              <a:spLocks/>
            </p:cNvSpPr>
            <p:nvPr/>
          </p:nvSpPr>
          <p:spPr>
            <a:xfrm>
              <a:off x="35701" y="7316121"/>
              <a:ext cx="647769" cy="1295544"/>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9" name="Shape 313"/>
            <p:cNvSpPr>
              <a:spLocks/>
            </p:cNvSpPr>
            <p:nvPr/>
          </p:nvSpPr>
          <p:spPr>
            <a:xfrm>
              <a:off x="3942368" y="5469332"/>
              <a:ext cx="2778365" cy="1433300"/>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0" name="Shape 314"/>
            <p:cNvSpPr>
              <a:spLocks/>
            </p:cNvSpPr>
            <p:nvPr/>
          </p:nvSpPr>
          <p:spPr>
            <a:xfrm>
              <a:off x="2379702" y="5469332"/>
              <a:ext cx="2078433" cy="1436560"/>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1" name="Shape 315"/>
            <p:cNvSpPr>
              <a:spLocks/>
            </p:cNvSpPr>
            <p:nvPr/>
          </p:nvSpPr>
          <p:spPr>
            <a:xfrm>
              <a:off x="674975" y="8097452"/>
              <a:ext cx="1272196" cy="856044"/>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2" name="Shape 316"/>
            <p:cNvSpPr>
              <a:spLocks/>
            </p:cNvSpPr>
            <p:nvPr/>
          </p:nvSpPr>
          <p:spPr>
            <a:xfrm>
              <a:off x="35701" y="8097452"/>
              <a:ext cx="870953" cy="858331"/>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3" name="Shape 317"/>
            <p:cNvSpPr>
              <a:spLocks/>
            </p:cNvSpPr>
            <p:nvPr/>
          </p:nvSpPr>
          <p:spPr>
            <a:xfrm>
              <a:off x="35701" y="8594667"/>
              <a:ext cx="873660" cy="667160"/>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4" name="Shape 318"/>
            <p:cNvSpPr>
              <a:spLocks/>
            </p:cNvSpPr>
            <p:nvPr/>
          </p:nvSpPr>
          <p:spPr>
            <a:xfrm>
              <a:off x="3374125" y="9020847"/>
              <a:ext cx="1503983" cy="58426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5" name="Shape 319"/>
            <p:cNvSpPr>
              <a:spLocks/>
            </p:cNvSpPr>
            <p:nvPr/>
          </p:nvSpPr>
          <p:spPr>
            <a:xfrm>
              <a:off x="2237641" y="7742301"/>
              <a:ext cx="1196663" cy="1251150"/>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6" name="Shape 320"/>
            <p:cNvSpPr>
              <a:spLocks/>
            </p:cNvSpPr>
            <p:nvPr/>
          </p:nvSpPr>
          <p:spPr>
            <a:xfrm>
              <a:off x="1882488" y="8239514"/>
              <a:ext cx="1502633" cy="7924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7" name="Shape 321"/>
            <p:cNvSpPr>
              <a:spLocks/>
            </p:cNvSpPr>
            <p:nvPr/>
          </p:nvSpPr>
          <p:spPr>
            <a:xfrm>
              <a:off x="2450732" y="1420605"/>
              <a:ext cx="1200718" cy="1918722"/>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8" name="Shape 322"/>
            <p:cNvSpPr>
              <a:spLocks/>
            </p:cNvSpPr>
            <p:nvPr/>
          </p:nvSpPr>
          <p:spPr>
            <a:xfrm>
              <a:off x="2450732" y="781331"/>
              <a:ext cx="1198807" cy="2261663"/>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9" name="Shape 323"/>
            <p:cNvSpPr>
              <a:spLocks/>
            </p:cNvSpPr>
            <p:nvPr/>
          </p:nvSpPr>
          <p:spPr>
            <a:xfrm>
              <a:off x="2166611" y="3054303"/>
              <a:ext cx="1214732" cy="300146"/>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0" name="Shape 324"/>
            <p:cNvSpPr>
              <a:spLocks/>
            </p:cNvSpPr>
            <p:nvPr/>
          </p:nvSpPr>
          <p:spPr>
            <a:xfrm>
              <a:off x="532914" y="3054303"/>
              <a:ext cx="1910119" cy="299727"/>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1" name="Shape 325"/>
            <p:cNvSpPr>
              <a:spLocks/>
            </p:cNvSpPr>
            <p:nvPr/>
          </p:nvSpPr>
          <p:spPr>
            <a:xfrm>
              <a:off x="3942368" y="6889939"/>
              <a:ext cx="2796962" cy="661677"/>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2" name="Shape 326"/>
            <p:cNvSpPr>
              <a:spLocks/>
            </p:cNvSpPr>
            <p:nvPr/>
          </p:nvSpPr>
          <p:spPr>
            <a:xfrm>
              <a:off x="4865761" y="7529212"/>
              <a:ext cx="1703549" cy="1701887"/>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3" name="Shape 327"/>
            <p:cNvSpPr>
              <a:spLocks/>
            </p:cNvSpPr>
            <p:nvPr/>
          </p:nvSpPr>
          <p:spPr>
            <a:xfrm>
              <a:off x="3942368" y="6889939"/>
              <a:ext cx="3145450" cy="2326173"/>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4" name="Shape 328"/>
            <p:cNvSpPr>
              <a:spLocks/>
            </p:cNvSpPr>
            <p:nvPr/>
          </p:nvSpPr>
          <p:spPr>
            <a:xfrm>
              <a:off x="319824" y="6534787"/>
              <a:ext cx="678362" cy="850560"/>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5" name="Shape 329"/>
            <p:cNvSpPr>
              <a:spLocks/>
            </p:cNvSpPr>
            <p:nvPr/>
          </p:nvSpPr>
          <p:spPr>
            <a:xfrm>
              <a:off x="3516185" y="6889939"/>
              <a:ext cx="1346111" cy="2351701"/>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6" name="Shape 330"/>
            <p:cNvSpPr>
              <a:spLocks/>
            </p:cNvSpPr>
            <p:nvPr/>
          </p:nvSpPr>
          <p:spPr>
            <a:xfrm>
              <a:off x="3374125" y="7458180"/>
              <a:ext cx="1480820" cy="1748568"/>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7" name="Shape 331"/>
            <p:cNvSpPr>
              <a:spLocks/>
            </p:cNvSpPr>
            <p:nvPr/>
          </p:nvSpPr>
          <p:spPr>
            <a:xfrm>
              <a:off x="2379702" y="6747878"/>
              <a:ext cx="1591804" cy="743319"/>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8" name="Shape 332"/>
            <p:cNvSpPr>
              <a:spLocks/>
            </p:cNvSpPr>
            <p:nvPr/>
          </p:nvSpPr>
          <p:spPr>
            <a:xfrm>
              <a:off x="2663824" y="7458180"/>
              <a:ext cx="847371" cy="1560792"/>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9" name="Shape 333"/>
            <p:cNvSpPr>
              <a:spLocks/>
            </p:cNvSpPr>
            <p:nvPr/>
          </p:nvSpPr>
          <p:spPr>
            <a:xfrm>
              <a:off x="2379702" y="6747878"/>
              <a:ext cx="1171063" cy="1056648"/>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0" name="Shape 334"/>
            <p:cNvSpPr>
              <a:spLocks/>
            </p:cNvSpPr>
            <p:nvPr/>
          </p:nvSpPr>
          <p:spPr>
            <a:xfrm>
              <a:off x="3658246" y="710301"/>
              <a:ext cx="1399589" cy="721818"/>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1" name="Shape 335"/>
            <p:cNvSpPr>
              <a:spLocks/>
            </p:cNvSpPr>
            <p:nvPr/>
          </p:nvSpPr>
          <p:spPr>
            <a:xfrm>
              <a:off x="2734854" y="710301"/>
              <a:ext cx="1043535" cy="722927"/>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2" name="Shape 336"/>
            <p:cNvSpPr>
              <a:spLocks/>
            </p:cNvSpPr>
            <p:nvPr/>
          </p:nvSpPr>
          <p:spPr>
            <a:xfrm>
              <a:off x="5576065" y="1420605"/>
              <a:ext cx="1518970" cy="548547"/>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3" name="Shape 337"/>
            <p:cNvSpPr>
              <a:spLocks/>
            </p:cNvSpPr>
            <p:nvPr/>
          </p:nvSpPr>
          <p:spPr>
            <a:xfrm>
              <a:off x="5007823" y="1207516"/>
              <a:ext cx="1640353" cy="502278"/>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4" name="Shape 338"/>
            <p:cNvSpPr>
              <a:spLocks/>
            </p:cNvSpPr>
            <p:nvPr/>
          </p:nvSpPr>
          <p:spPr>
            <a:xfrm>
              <a:off x="5007823" y="71029"/>
              <a:ext cx="1622460" cy="1337090"/>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5" name="Shape 339"/>
            <p:cNvSpPr>
              <a:spLocks/>
            </p:cNvSpPr>
            <p:nvPr/>
          </p:nvSpPr>
          <p:spPr>
            <a:xfrm>
              <a:off x="3729276" y="71029"/>
              <a:ext cx="1297831" cy="116277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6" name="Shape 340"/>
            <p:cNvSpPr>
              <a:spLocks/>
            </p:cNvSpPr>
            <p:nvPr/>
          </p:nvSpPr>
          <p:spPr>
            <a:xfrm>
              <a:off x="3303096" y="9518059"/>
              <a:ext cx="138425"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7" name="Shape 341"/>
            <p:cNvSpPr>
              <a:spLocks/>
            </p:cNvSpPr>
            <p:nvPr/>
          </p:nvSpPr>
          <p:spPr>
            <a:xfrm>
              <a:off x="3303096" y="8949815"/>
              <a:ext cx="138369" cy="138475"/>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8" name="Shape 342"/>
            <p:cNvSpPr>
              <a:spLocks/>
            </p:cNvSpPr>
            <p:nvPr/>
          </p:nvSpPr>
          <p:spPr>
            <a:xfrm>
              <a:off x="4794732" y="9162907"/>
              <a:ext cx="138426"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9" name="Shape 343"/>
            <p:cNvSpPr>
              <a:spLocks/>
            </p:cNvSpPr>
            <p:nvPr/>
          </p:nvSpPr>
          <p:spPr>
            <a:xfrm>
              <a:off x="5506116" y="9519142"/>
              <a:ext cx="278324" cy="278326"/>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0" name="Shape 344"/>
            <p:cNvSpPr>
              <a:spLocks/>
            </p:cNvSpPr>
            <p:nvPr/>
          </p:nvSpPr>
          <p:spPr>
            <a:xfrm>
              <a:off x="5647095" y="10583512"/>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1" name="Shape 345"/>
            <p:cNvSpPr>
              <a:spLocks/>
            </p:cNvSpPr>
            <p:nvPr/>
          </p:nvSpPr>
          <p:spPr>
            <a:xfrm>
              <a:off x="2592792" y="7742301"/>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2" name="Shape 346"/>
            <p:cNvSpPr>
              <a:spLocks/>
            </p:cNvSpPr>
            <p:nvPr/>
          </p:nvSpPr>
          <p:spPr>
            <a:xfrm>
              <a:off x="3445155" y="7387150"/>
              <a:ext cx="138475" cy="138489"/>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3" name="Shape 347"/>
            <p:cNvSpPr>
              <a:spLocks/>
            </p:cNvSpPr>
            <p:nvPr/>
          </p:nvSpPr>
          <p:spPr>
            <a:xfrm>
              <a:off x="3790561" y="6738073"/>
              <a:ext cx="299924" cy="300146"/>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4" name="Shape 348"/>
            <p:cNvSpPr>
              <a:spLocks/>
            </p:cNvSpPr>
            <p:nvPr/>
          </p:nvSpPr>
          <p:spPr>
            <a:xfrm>
              <a:off x="2308671" y="6676849"/>
              <a:ext cx="138447" cy="138425"/>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5" name="Shape 349"/>
            <p:cNvSpPr>
              <a:spLocks/>
            </p:cNvSpPr>
            <p:nvPr/>
          </p:nvSpPr>
          <p:spPr>
            <a:xfrm>
              <a:off x="1499544" y="6293903"/>
              <a:ext cx="336074" cy="336074"/>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6" name="Shape 350"/>
            <p:cNvSpPr>
              <a:spLocks/>
            </p:cNvSpPr>
            <p:nvPr/>
          </p:nvSpPr>
          <p:spPr>
            <a:xfrm>
              <a:off x="888065" y="6463757"/>
              <a:ext cx="138454" cy="138426"/>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7" name="Shape 351"/>
            <p:cNvSpPr>
              <a:spLocks/>
            </p:cNvSpPr>
            <p:nvPr/>
          </p:nvSpPr>
          <p:spPr>
            <a:xfrm>
              <a:off x="319824" y="6534787"/>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8" name="Shape 352"/>
            <p:cNvSpPr>
              <a:spLocks/>
            </p:cNvSpPr>
            <p:nvPr/>
          </p:nvSpPr>
          <p:spPr>
            <a:xfrm>
              <a:off x="248793" y="7316121"/>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9" name="Shape 353"/>
            <p:cNvSpPr>
              <a:spLocks/>
            </p:cNvSpPr>
            <p:nvPr/>
          </p:nvSpPr>
          <p:spPr>
            <a:xfrm>
              <a:off x="603944" y="8026423"/>
              <a:ext cx="138418"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0" name="Shape 354"/>
            <p:cNvSpPr>
              <a:spLocks/>
            </p:cNvSpPr>
            <p:nvPr/>
          </p:nvSpPr>
          <p:spPr>
            <a:xfrm>
              <a:off x="-1" y="9127208"/>
              <a:ext cx="351893" cy="351890"/>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1" name="Shape 355"/>
            <p:cNvSpPr>
              <a:spLocks/>
            </p:cNvSpPr>
            <p:nvPr/>
          </p:nvSpPr>
          <p:spPr>
            <a:xfrm>
              <a:off x="817035" y="8878786"/>
              <a:ext cx="138453" cy="138426"/>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2" name="Shape 356"/>
            <p:cNvSpPr>
              <a:spLocks/>
            </p:cNvSpPr>
            <p:nvPr/>
          </p:nvSpPr>
          <p:spPr>
            <a:xfrm>
              <a:off x="1882488" y="8523637"/>
              <a:ext cx="138419" cy="138488"/>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3" name="Shape 357"/>
            <p:cNvSpPr>
              <a:spLocks/>
            </p:cNvSpPr>
            <p:nvPr/>
          </p:nvSpPr>
          <p:spPr>
            <a:xfrm>
              <a:off x="2166611" y="8168484"/>
              <a:ext cx="138427" cy="138475"/>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4" name="Shape 358"/>
            <p:cNvSpPr>
              <a:spLocks/>
            </p:cNvSpPr>
            <p:nvPr/>
          </p:nvSpPr>
          <p:spPr>
            <a:xfrm>
              <a:off x="35701" y="4972122"/>
              <a:ext cx="138426" cy="138411"/>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5" name="Shape 359"/>
            <p:cNvSpPr>
              <a:spLocks/>
            </p:cNvSpPr>
            <p:nvPr/>
          </p:nvSpPr>
          <p:spPr>
            <a:xfrm>
              <a:off x="532914" y="3267394"/>
              <a:ext cx="138433" cy="138426"/>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6" name="Shape 360"/>
            <p:cNvSpPr>
              <a:spLocks/>
            </p:cNvSpPr>
            <p:nvPr/>
          </p:nvSpPr>
          <p:spPr>
            <a:xfrm>
              <a:off x="817035" y="3409454"/>
              <a:ext cx="138418" cy="138426"/>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7" name="Shape 361"/>
            <p:cNvSpPr>
              <a:spLocks/>
            </p:cNvSpPr>
            <p:nvPr/>
          </p:nvSpPr>
          <p:spPr>
            <a:xfrm>
              <a:off x="1882488" y="3977696"/>
              <a:ext cx="138453" cy="138427"/>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8" name="Shape 362"/>
            <p:cNvSpPr>
              <a:spLocks/>
            </p:cNvSpPr>
            <p:nvPr/>
          </p:nvSpPr>
          <p:spPr>
            <a:xfrm>
              <a:off x="3018975" y="4616968"/>
              <a:ext cx="138425" cy="13842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9" name="Shape 363"/>
            <p:cNvSpPr>
              <a:spLocks/>
            </p:cNvSpPr>
            <p:nvPr/>
          </p:nvSpPr>
          <p:spPr>
            <a:xfrm>
              <a:off x="2166611" y="5114181"/>
              <a:ext cx="138447"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0" name="Shape 364"/>
            <p:cNvSpPr>
              <a:spLocks/>
            </p:cNvSpPr>
            <p:nvPr/>
          </p:nvSpPr>
          <p:spPr>
            <a:xfrm>
              <a:off x="4368551" y="5398302"/>
              <a:ext cx="138425" cy="138490"/>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1" name="Shape 365"/>
            <p:cNvSpPr>
              <a:spLocks/>
            </p:cNvSpPr>
            <p:nvPr/>
          </p:nvSpPr>
          <p:spPr>
            <a:xfrm>
              <a:off x="4297521" y="4972122"/>
              <a:ext cx="138474" cy="138411"/>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2" name="Shape 366"/>
            <p:cNvSpPr>
              <a:spLocks/>
            </p:cNvSpPr>
            <p:nvPr/>
          </p:nvSpPr>
          <p:spPr>
            <a:xfrm>
              <a:off x="4155459" y="4616968"/>
              <a:ext cx="138427" cy="138426"/>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3" name="Shape 367"/>
            <p:cNvSpPr>
              <a:spLocks/>
            </p:cNvSpPr>
            <p:nvPr/>
          </p:nvSpPr>
          <p:spPr>
            <a:xfrm>
              <a:off x="3162140" y="3197494"/>
              <a:ext cx="278324" cy="278225"/>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4" name="Shape 368"/>
            <p:cNvSpPr>
              <a:spLocks/>
            </p:cNvSpPr>
            <p:nvPr/>
          </p:nvSpPr>
          <p:spPr>
            <a:xfrm>
              <a:off x="2379702" y="291224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5" name="Shape 369"/>
            <p:cNvSpPr>
              <a:spLocks/>
            </p:cNvSpPr>
            <p:nvPr/>
          </p:nvSpPr>
          <p:spPr>
            <a:xfrm>
              <a:off x="3587215" y="1349576"/>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6" name="Shape 370"/>
            <p:cNvSpPr>
              <a:spLocks/>
            </p:cNvSpPr>
            <p:nvPr/>
          </p:nvSpPr>
          <p:spPr>
            <a:xfrm>
              <a:off x="4821057" y="1020748"/>
              <a:ext cx="369897" cy="36989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7" name="Shape 371"/>
            <p:cNvSpPr>
              <a:spLocks/>
            </p:cNvSpPr>
            <p:nvPr/>
          </p:nvSpPr>
          <p:spPr>
            <a:xfrm>
              <a:off x="5007823" y="0"/>
              <a:ext cx="138371" cy="138425"/>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8" name="Shape 372"/>
            <p:cNvSpPr>
              <a:spLocks/>
            </p:cNvSpPr>
            <p:nvPr/>
          </p:nvSpPr>
          <p:spPr>
            <a:xfrm>
              <a:off x="3729276" y="639272"/>
              <a:ext cx="138474"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9" name="Shape 373"/>
            <p:cNvSpPr>
              <a:spLocks/>
            </p:cNvSpPr>
            <p:nvPr/>
          </p:nvSpPr>
          <p:spPr>
            <a:xfrm>
              <a:off x="2663824" y="710301"/>
              <a:ext cx="138475" cy="138476"/>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0" name="Shape 374"/>
            <p:cNvSpPr>
              <a:spLocks/>
            </p:cNvSpPr>
            <p:nvPr/>
          </p:nvSpPr>
          <p:spPr>
            <a:xfrm>
              <a:off x="4581640" y="2059878"/>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1" name="Shape 375"/>
            <p:cNvSpPr>
              <a:spLocks/>
            </p:cNvSpPr>
            <p:nvPr/>
          </p:nvSpPr>
          <p:spPr>
            <a:xfrm>
              <a:off x="5434003" y="312533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2" name="Shape 376"/>
            <p:cNvSpPr>
              <a:spLocks/>
            </p:cNvSpPr>
            <p:nvPr/>
          </p:nvSpPr>
          <p:spPr>
            <a:xfrm>
              <a:off x="5718127" y="3196362"/>
              <a:ext cx="138475" cy="13842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3" name="Shape 377"/>
            <p:cNvSpPr>
              <a:spLocks/>
            </p:cNvSpPr>
            <p:nvPr/>
          </p:nvSpPr>
          <p:spPr>
            <a:xfrm>
              <a:off x="5505035" y="1633697"/>
              <a:ext cx="138475" cy="138411"/>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4" name="Shape 378"/>
            <p:cNvSpPr>
              <a:spLocks/>
            </p:cNvSpPr>
            <p:nvPr/>
          </p:nvSpPr>
          <p:spPr>
            <a:xfrm>
              <a:off x="5505035" y="7458180"/>
              <a:ext cx="138426" cy="138369"/>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5" name="Shape 379"/>
            <p:cNvSpPr>
              <a:spLocks/>
            </p:cNvSpPr>
            <p:nvPr/>
          </p:nvSpPr>
          <p:spPr>
            <a:xfrm>
              <a:off x="2095579" y="3196362"/>
              <a:ext cx="138419"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6" name="Shape 380"/>
            <p:cNvSpPr>
              <a:spLocks/>
            </p:cNvSpPr>
            <p:nvPr/>
          </p:nvSpPr>
          <p:spPr>
            <a:xfrm>
              <a:off x="5220912" y="5043151"/>
              <a:ext cx="138475" cy="138488"/>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
        <p:nvSpPr>
          <p:cNvPr id="237" name="Shape 466">
            <a:extLst>
              <a:ext uri="{FF2B5EF4-FFF2-40B4-BE49-F238E27FC236}">
                <a16:creationId xmlns="" xmlns:a16="http://schemas.microsoft.com/office/drawing/2014/main" id="{6DD7AC1F-4B1B-43DB-ADF2-BF1940A94547}"/>
              </a:ext>
            </a:extLst>
          </p:cNvPr>
          <p:cNvSpPr txBox="1">
            <a:spLocks/>
          </p:cNvSpPr>
          <p:nvPr/>
        </p:nvSpPr>
        <p:spPr>
          <a:xfrm>
            <a:off x="431541" y="475352"/>
            <a:ext cx="11324671" cy="11407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Autofit/>
          </a:bodyPr>
          <a:lstStyle>
            <a:lvl1pPr marL="0" marR="0" indent="0" algn="l" defTabSz="542210" latinLnBrk="0">
              <a:lnSpc>
                <a:spcPct val="100000"/>
              </a:lnSpc>
              <a:spcBef>
                <a:spcPts val="0"/>
              </a:spcBef>
              <a:spcAft>
                <a:spcPts val="0"/>
              </a:spcAft>
              <a:buClrTx/>
              <a:buSzTx/>
              <a:buFontTx/>
              <a:buNone/>
              <a:tabLst/>
              <a:defRPr sz="6138" b="0" i="0" u="none" strike="noStrike" cap="none" spc="0" baseline="0">
                <a:ln>
                  <a:noFill/>
                </a:ln>
                <a:solidFill>
                  <a:srgbClr val="FFFFFF"/>
                </a:solidFill>
                <a:uFillTx/>
                <a:latin typeface="Avenir Book"/>
                <a:ea typeface="Avenir Book"/>
                <a:cs typeface="Avenir Book"/>
                <a:sym typeface="Avenir Book"/>
              </a:defRPr>
            </a:lvl1pPr>
            <a:lvl2pPr marL="0" marR="0" indent="1143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2pPr>
            <a:lvl3pPr marL="0" marR="0" indent="2286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3pPr>
            <a:lvl4pPr marL="0" marR="0" indent="3429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4pPr>
            <a:lvl5pPr marL="0" marR="0" indent="4572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5pPr>
            <a:lvl6pPr marL="0" marR="0" indent="5715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6pPr>
            <a:lvl7pPr marL="0" marR="0" indent="6858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7pPr>
            <a:lvl8pPr marL="0" marR="0" indent="8001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8pPr>
            <a:lvl9pPr marL="0" marR="0" indent="914400" algn="ctr" defTabSz="410766" latinLnBrk="0">
              <a:lnSpc>
                <a:spcPct val="100000"/>
              </a:lnSpc>
              <a:spcBef>
                <a:spcPts val="0"/>
              </a:spcBef>
              <a:spcAft>
                <a:spcPts val="0"/>
              </a:spcAft>
              <a:buClrTx/>
              <a:buSzTx/>
              <a:buFontTx/>
              <a:buNone/>
              <a:tabLst/>
              <a:defRPr sz="5000" b="0" i="0" u="none" strike="noStrike" cap="none" spc="0" baseline="0">
                <a:ln>
                  <a:noFill/>
                </a:ln>
                <a:solidFill>
                  <a:srgbClr val="FFFFFF"/>
                </a:solidFill>
                <a:uFillTx/>
                <a:latin typeface="Avenir Book"/>
                <a:ea typeface="Avenir Book"/>
                <a:cs typeface="Avenir Book"/>
                <a:sym typeface="Avenir Book"/>
              </a:defRPr>
            </a:lvl9pPr>
          </a:lstStyle>
          <a:p>
            <a:pPr marL="0" marR="0" lvl="0" indent="0" algn="l" defTabSz="54221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srgbClr val="FFFFFF"/>
                </a:solidFill>
                <a:effectLst/>
                <a:uLnTx/>
                <a:uFillTx/>
                <a:latin typeface="Avenir Book"/>
                <a:sym typeface="Avenir Book"/>
              </a:rPr>
              <a:t>Results…</a:t>
            </a:r>
            <a:endParaRPr kumimoji="0" lang="en-US" sz="4000" b="0" i="0" u="none" strike="noStrike" kern="0" cap="none" spc="0" normalizeH="0" baseline="0" noProof="0" dirty="0">
              <a:ln>
                <a:noFill/>
              </a:ln>
              <a:solidFill>
                <a:srgbClr val="FFFFFF"/>
              </a:solidFill>
              <a:effectLst/>
              <a:uLnTx/>
              <a:uFillTx/>
              <a:latin typeface="Avenir Book"/>
              <a:sym typeface="Avenir Book"/>
            </a:endParaRPr>
          </a:p>
        </p:txBody>
      </p:sp>
      <p:sp>
        <p:nvSpPr>
          <p:cNvPr id="243" name="TextBox 242"/>
          <p:cNvSpPr txBox="1"/>
          <p:nvPr/>
        </p:nvSpPr>
        <p:spPr>
          <a:xfrm>
            <a:off x="1271092" y="1472088"/>
            <a:ext cx="4389120" cy="369332"/>
          </a:xfrm>
          <a:prstGeom prst="rect">
            <a:avLst/>
          </a:prstGeom>
          <a:noFill/>
        </p:spPr>
        <p:txBody>
          <a:bodyPr wrap="square" rtlCol="0">
            <a:spAutoFit/>
          </a:bodyPr>
          <a:lstStyle/>
          <a:p>
            <a:pPr algn="ctr"/>
            <a:r>
              <a:rPr lang="en-US" dirty="0">
                <a:latin typeface="Avenir Book" charset="0"/>
                <a:ea typeface="Avenir Book" charset="0"/>
                <a:cs typeface="Avenir Book" charset="0"/>
                <a:sym typeface="Helvetica Light"/>
              </a:rPr>
              <a:t>Rules Alone: Ranked Risk Score </a:t>
            </a:r>
          </a:p>
        </p:txBody>
      </p:sp>
      <p:sp>
        <p:nvSpPr>
          <p:cNvPr id="244" name="TextBox 243"/>
          <p:cNvSpPr txBox="1"/>
          <p:nvPr/>
        </p:nvSpPr>
        <p:spPr>
          <a:xfrm>
            <a:off x="6586471" y="1435282"/>
            <a:ext cx="4227824" cy="369332"/>
          </a:xfrm>
          <a:prstGeom prst="rect">
            <a:avLst/>
          </a:prstGeom>
          <a:noFill/>
        </p:spPr>
        <p:txBody>
          <a:bodyPr wrap="none" rtlCol="0">
            <a:spAutoFit/>
          </a:bodyPr>
          <a:lstStyle/>
          <a:p>
            <a:pPr algn="ctr"/>
            <a:r>
              <a:rPr lang="en-US" dirty="0">
                <a:latin typeface="Avenir Book" charset="0"/>
                <a:ea typeface="Avenir Book" charset="0"/>
                <a:cs typeface="Avenir Book" charset="0"/>
                <a:sym typeface="Helvetica Light"/>
              </a:rPr>
              <a:t>Machine Learning: Ranked Risk Score </a:t>
            </a:r>
          </a:p>
        </p:txBody>
      </p:sp>
      <p:sp>
        <p:nvSpPr>
          <p:cNvPr id="245" name="Shape 795"/>
          <p:cNvSpPr/>
          <p:nvPr/>
        </p:nvSpPr>
        <p:spPr>
          <a:xfrm>
            <a:off x="614778" y="5313483"/>
            <a:ext cx="10962444" cy="75982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lvl1pPr algn="l" defTabSz="642937">
              <a:defRPr sz="3900">
                <a:solidFill>
                  <a:srgbClr val="FFFFFF"/>
                </a:solidFill>
                <a:latin typeface="Avenir Book"/>
                <a:ea typeface="Avenir Book"/>
                <a:cs typeface="Avenir Book"/>
                <a:sym typeface="Avenir Book"/>
              </a:defRPr>
            </a:lvl1pPr>
          </a:lstStyle>
          <a:p>
            <a:r>
              <a:rPr lang="en-GB" sz="2000" i="1" dirty="0">
                <a:solidFill>
                  <a:schemeClr val="tx1"/>
                </a:solidFill>
                <a:latin typeface="Avenir Book" charset="0"/>
                <a:ea typeface="Avenir Book" charset="0"/>
                <a:cs typeface="Avenir Book" charset="0"/>
              </a:rPr>
              <a:t>“</a:t>
            </a:r>
            <a:r>
              <a:rPr sz="2000" i="1" dirty="0">
                <a:solidFill>
                  <a:schemeClr val="tx1"/>
                </a:solidFill>
                <a:latin typeface="Avenir Book" charset="0"/>
                <a:ea typeface="Avenir Book" charset="0"/>
                <a:cs typeface="Avenir Book" charset="0"/>
              </a:rPr>
              <a:t>4 of 5 data points your system found were confirmed cases of fraud. Very impressive. Great job</a:t>
            </a:r>
            <a:r>
              <a:rPr sz="2000" i="1" dirty="0" smtClean="0">
                <a:solidFill>
                  <a:schemeClr val="tx1"/>
                </a:solidFill>
                <a:latin typeface="Avenir Book" charset="0"/>
                <a:ea typeface="Avenir Book" charset="0"/>
                <a:cs typeface="Avenir Book" charset="0"/>
              </a:rPr>
              <a:t>.</a:t>
            </a:r>
            <a:r>
              <a:rPr lang="en-GB" sz="2000" i="1" dirty="0" smtClean="0">
                <a:solidFill>
                  <a:schemeClr val="tx1"/>
                </a:solidFill>
                <a:latin typeface="Avenir Book" charset="0"/>
                <a:ea typeface="Avenir Book" charset="0"/>
                <a:cs typeface="Avenir Book" charset="0"/>
              </a:rPr>
              <a:t>”   MindBridge Client</a:t>
            </a:r>
            <a:endParaRPr sz="2000" i="1" dirty="0">
              <a:solidFill>
                <a:schemeClr val="tx1"/>
              </a:solidFill>
              <a:latin typeface="Avenir Book" charset="0"/>
              <a:ea typeface="Avenir Book" charset="0"/>
              <a:cs typeface="Avenir Book" charset="0"/>
            </a:endParaRPr>
          </a:p>
        </p:txBody>
      </p:sp>
      <p:pic>
        <p:nvPicPr>
          <p:cNvPr id="246" name="Picture 2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6531" y="1997799"/>
            <a:ext cx="4698242" cy="2873452"/>
          </a:xfrm>
          <a:prstGeom prst="rect">
            <a:avLst/>
          </a:prstGeom>
        </p:spPr>
      </p:pic>
      <p:pic>
        <p:nvPicPr>
          <p:cNvPr id="247" name="Picture 2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51262" y="1985924"/>
            <a:ext cx="4698242" cy="2873452"/>
          </a:xfrm>
          <a:prstGeom prst="rect">
            <a:avLst/>
          </a:prstGeom>
        </p:spPr>
      </p:pic>
      <p:sp>
        <p:nvSpPr>
          <p:cNvPr id="2" name="TextBox 1"/>
          <p:cNvSpPr txBox="1"/>
          <p:nvPr/>
        </p:nvSpPr>
        <p:spPr>
          <a:xfrm>
            <a:off x="476855" y="299694"/>
            <a:ext cx="8706230" cy="584775"/>
          </a:xfrm>
          <a:prstGeom prst="rect">
            <a:avLst/>
          </a:prstGeom>
          <a:noFill/>
        </p:spPr>
        <p:txBody>
          <a:bodyPr wrap="none" rtlCol="0">
            <a:spAutoFit/>
          </a:bodyPr>
          <a:lstStyle/>
          <a:p>
            <a:r>
              <a:rPr lang="en-US" sz="3200" dirty="0" smtClean="0"/>
              <a:t>MindBridge Story: </a:t>
            </a:r>
            <a:r>
              <a:rPr lang="en-US" sz="1600" dirty="0" smtClean="0"/>
              <a:t>How much better is Machine Learning than Rules?</a:t>
            </a:r>
            <a:endParaRPr lang="en-US" sz="1600" dirty="0"/>
          </a:p>
        </p:txBody>
      </p:sp>
    </p:spTree>
    <p:extLst>
      <p:ext uri="{BB962C8B-B14F-4D97-AF65-F5344CB8AC3E}">
        <p14:creationId xmlns:p14="http://schemas.microsoft.com/office/powerpoint/2010/main" val="286976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09970" y="911719"/>
            <a:ext cx="4235808" cy="5946281"/>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5554" y="1140031"/>
            <a:ext cx="3077594" cy="3954483"/>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39916" y="4263260"/>
            <a:ext cx="3130933" cy="241067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05642" y="190004"/>
            <a:ext cx="4580100" cy="584775"/>
          </a:xfrm>
          <a:prstGeom prst="rect">
            <a:avLst/>
          </a:prstGeom>
          <a:noFill/>
        </p:spPr>
        <p:txBody>
          <a:bodyPr wrap="none" rtlCol="0">
            <a:spAutoFit/>
          </a:bodyPr>
          <a:lstStyle/>
          <a:p>
            <a:r>
              <a:rPr lang="en-US" sz="3200" dirty="0" smtClean="0"/>
              <a:t>The cost of </a:t>
            </a:r>
            <a:r>
              <a:rPr lang="en-US" sz="3200" dirty="0" err="1" smtClean="0"/>
              <a:t>WannaCry</a:t>
            </a:r>
            <a:endParaRPr lang="en-US" sz="3200" dirty="0"/>
          </a:p>
        </p:txBody>
      </p:sp>
    </p:spTree>
    <p:extLst>
      <p:ext uri="{BB962C8B-B14F-4D97-AF65-F5344CB8AC3E}">
        <p14:creationId xmlns:p14="http://schemas.microsoft.com/office/powerpoint/2010/main" val="1318607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55719" y="5246251"/>
            <a:ext cx="6721433" cy="1477328"/>
          </a:xfrm>
          <a:prstGeom prst="rect">
            <a:avLst/>
          </a:prstGeom>
          <a:noFill/>
        </p:spPr>
        <p:txBody>
          <a:bodyPr wrap="square" rtlCol="0">
            <a:spAutoFit/>
          </a:bodyPr>
          <a:lstStyle/>
          <a:p>
            <a:r>
              <a:rPr lang="en-US" b="1" dirty="0" smtClean="0"/>
              <a:t>Symantec </a:t>
            </a:r>
            <a:r>
              <a:rPr lang="en-US" b="1" dirty="0"/>
              <a:t>Endpoint Protection and </a:t>
            </a:r>
            <a:r>
              <a:rPr lang="en-US" b="1" dirty="0" smtClean="0"/>
              <a:t>Norton</a:t>
            </a:r>
            <a:endParaRPr lang="en-US" dirty="0" smtClean="0"/>
          </a:p>
          <a:p>
            <a:endParaRPr lang="en-US" dirty="0"/>
          </a:p>
          <a:p>
            <a:r>
              <a:rPr lang="en-US" dirty="0" smtClean="0"/>
              <a:t>Symantec: “In </a:t>
            </a:r>
            <a:r>
              <a:rPr lang="en-US" dirty="0"/>
              <a:t>fact, the </a:t>
            </a:r>
            <a:r>
              <a:rPr lang="en-US" b="1" u="sng" dirty="0"/>
              <a:t>Advanced Machine Learning </a:t>
            </a:r>
            <a:r>
              <a:rPr lang="en-US" dirty="0"/>
              <a:t>feature </a:t>
            </a:r>
            <a:r>
              <a:rPr lang="en-US" b="1" dirty="0"/>
              <a:t>alone</a:t>
            </a:r>
            <a:r>
              <a:rPr lang="en-US" dirty="0"/>
              <a:t> in SEP </a:t>
            </a:r>
            <a:r>
              <a:rPr lang="en-US" b="1" dirty="0"/>
              <a:t>proactively blocked all </a:t>
            </a:r>
            <a:r>
              <a:rPr lang="en-US" b="1" dirty="0" err="1"/>
              <a:t>WannaCry</a:t>
            </a:r>
            <a:r>
              <a:rPr lang="en-US" b="1" dirty="0"/>
              <a:t> infections</a:t>
            </a:r>
            <a:r>
              <a:rPr lang="en-US" dirty="0"/>
              <a:t> on day zero, without any updates</a:t>
            </a:r>
            <a:r>
              <a:rPr lang="en-US" dirty="0" smtClean="0"/>
              <a:t>.”</a:t>
            </a:r>
            <a:endParaRPr lang="en-US" dirty="0"/>
          </a:p>
        </p:txBody>
      </p:sp>
      <p:pic>
        <p:nvPicPr>
          <p:cNvPr id="4" name="Picture 3"/>
          <p:cNvPicPr>
            <a:picLocks noChangeAspect="1"/>
          </p:cNvPicPr>
          <p:nvPr/>
        </p:nvPicPr>
        <p:blipFill>
          <a:blip r:embed="rId3"/>
          <a:stretch>
            <a:fillRect/>
          </a:stretch>
        </p:blipFill>
        <p:spPr>
          <a:xfrm>
            <a:off x="2363190" y="1377538"/>
            <a:ext cx="5525822" cy="3702459"/>
          </a:xfrm>
          <a:prstGeom prst="rect">
            <a:avLst/>
          </a:prstGeom>
        </p:spPr>
      </p:pic>
      <p:sp>
        <p:nvSpPr>
          <p:cNvPr id="5" name="TextBox 4"/>
          <p:cNvSpPr txBox="1"/>
          <p:nvPr/>
        </p:nvSpPr>
        <p:spPr>
          <a:xfrm>
            <a:off x="724394" y="150299"/>
            <a:ext cx="10794670" cy="954107"/>
          </a:xfrm>
          <a:prstGeom prst="rect">
            <a:avLst/>
          </a:prstGeom>
          <a:noFill/>
        </p:spPr>
        <p:txBody>
          <a:bodyPr wrap="square" rtlCol="0">
            <a:spAutoFit/>
          </a:bodyPr>
          <a:lstStyle/>
          <a:p>
            <a:r>
              <a:rPr lang="en-US" sz="2800" b="1" dirty="0" err="1" smtClean="0"/>
              <a:t>WannaCry</a:t>
            </a:r>
            <a:r>
              <a:rPr lang="en-US" sz="2800" b="1" dirty="0" smtClean="0"/>
              <a:t>: </a:t>
            </a:r>
            <a:br>
              <a:rPr lang="en-US" sz="2800" b="1" dirty="0" smtClean="0"/>
            </a:br>
            <a:r>
              <a:rPr lang="en-US" sz="2800" dirty="0" smtClean="0"/>
              <a:t>Only 3 End Point Security Systems Stopped it on day zero.</a:t>
            </a:r>
            <a:r>
              <a:rPr lang="en-US" dirty="0" smtClean="0"/>
              <a:t> </a:t>
            </a:r>
            <a:endParaRPr lang="en-US" dirty="0"/>
          </a:p>
        </p:txBody>
      </p:sp>
    </p:spTree>
    <p:extLst>
      <p:ext uri="{BB962C8B-B14F-4D97-AF65-F5344CB8AC3E}">
        <p14:creationId xmlns:p14="http://schemas.microsoft.com/office/powerpoint/2010/main" val="878232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Machine Learning</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6793" y="1690688"/>
            <a:ext cx="5167752" cy="3534455"/>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4561" y="205657"/>
            <a:ext cx="4179618" cy="2970062"/>
          </a:xfrm>
          <a:prstGeom prst="rect">
            <a:avLst/>
          </a:prstGeom>
        </p:spPr>
      </p:pic>
      <p:pic>
        <p:nvPicPr>
          <p:cNvPr id="6" name="Picture 5"/>
          <p:cNvPicPr>
            <a:picLocks noChangeAspect="1"/>
          </p:cNvPicPr>
          <p:nvPr/>
        </p:nvPicPr>
        <p:blipFill>
          <a:blip r:embed="rId4"/>
          <a:stretch>
            <a:fillRect/>
          </a:stretch>
        </p:blipFill>
        <p:spPr>
          <a:xfrm>
            <a:off x="6011697" y="2709553"/>
            <a:ext cx="4800600" cy="3505200"/>
          </a:xfrm>
          <a:prstGeom prst="rect">
            <a:avLst/>
          </a:prstGeom>
        </p:spPr>
      </p:pic>
      <p:sp>
        <p:nvSpPr>
          <p:cNvPr id="7" name="TextBox 6"/>
          <p:cNvSpPr txBox="1"/>
          <p:nvPr/>
        </p:nvSpPr>
        <p:spPr>
          <a:xfrm>
            <a:off x="3166745" y="6366040"/>
            <a:ext cx="7545655" cy="369332"/>
          </a:xfrm>
          <a:prstGeom prst="rect">
            <a:avLst/>
          </a:prstGeom>
          <a:noFill/>
        </p:spPr>
        <p:txBody>
          <a:bodyPr wrap="none" rtlCol="0">
            <a:spAutoFit/>
          </a:bodyPr>
          <a:lstStyle/>
          <a:p>
            <a:r>
              <a:rPr lang="en-US" dirty="0"/>
              <a:t>https://</a:t>
            </a:r>
            <a:r>
              <a:rPr lang="en-US" dirty="0" err="1"/>
              <a:t>github.com</a:t>
            </a:r>
            <a:r>
              <a:rPr lang="en-US" dirty="0"/>
              <a:t>/</a:t>
            </a:r>
            <a:r>
              <a:rPr lang="en-US" dirty="0" err="1"/>
              <a:t>wtsxDev</a:t>
            </a:r>
            <a:r>
              <a:rPr lang="en-US" dirty="0"/>
              <a:t>/Machine-Learning-for-Cyber-Security</a:t>
            </a:r>
          </a:p>
        </p:txBody>
      </p:sp>
      <p:sp>
        <p:nvSpPr>
          <p:cNvPr id="8" name="TextBox 7"/>
          <p:cNvSpPr txBox="1"/>
          <p:nvPr/>
        </p:nvSpPr>
        <p:spPr>
          <a:xfrm>
            <a:off x="736271" y="6366040"/>
            <a:ext cx="2430474" cy="369332"/>
          </a:xfrm>
          <a:prstGeom prst="rect">
            <a:avLst/>
          </a:prstGeom>
          <a:noFill/>
        </p:spPr>
        <p:txBody>
          <a:bodyPr wrap="none" rtlCol="0">
            <a:spAutoFit/>
          </a:bodyPr>
          <a:lstStyle/>
          <a:p>
            <a:r>
              <a:rPr lang="en-US" b="1" dirty="0" smtClean="0"/>
              <a:t>Security Community</a:t>
            </a:r>
            <a:endParaRPr lang="en-US" b="1" dirty="0"/>
          </a:p>
        </p:txBody>
      </p:sp>
    </p:spTree>
    <p:extLst>
      <p:ext uri="{BB962C8B-B14F-4D97-AF65-F5344CB8AC3E}">
        <p14:creationId xmlns:p14="http://schemas.microsoft.com/office/powerpoint/2010/main" val="573741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155" y="270123"/>
            <a:ext cx="10391899" cy="892357"/>
          </a:xfrm>
        </p:spPr>
        <p:txBody>
          <a:bodyPr/>
          <a:lstStyle/>
          <a:p>
            <a:r>
              <a:rPr lang="en-US" dirty="0" smtClean="0"/>
              <a:t>Check it out </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92726" y="1257482"/>
            <a:ext cx="7951328" cy="53036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726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102057"/>
            </a:gs>
            <a:gs pos="52000">
              <a:srgbClr val="1F58A0"/>
            </a:gs>
            <a:gs pos="100000">
              <a:srgbClr val="329FFC"/>
            </a:gs>
          </a:gsLst>
          <a:lin ang="13500000" scaled="1"/>
          <a:tileRect/>
        </a:gradFill>
        <a:effectLst/>
      </p:bgPr>
    </p:bg>
    <p:spTree>
      <p:nvGrpSpPr>
        <p:cNvPr id="1" name=""/>
        <p:cNvGrpSpPr/>
        <p:nvPr/>
      </p:nvGrpSpPr>
      <p:grpSpPr>
        <a:xfrm>
          <a:off x="0" y="0"/>
          <a:ext cx="0" cy="0"/>
          <a:chOff x="0" y="0"/>
          <a:chExt cx="0" cy="0"/>
        </a:xfrm>
      </p:grpSpPr>
      <p:grpSp>
        <p:nvGrpSpPr>
          <p:cNvPr id="9" name="Group 269"/>
          <p:cNvGrpSpPr/>
          <p:nvPr/>
        </p:nvGrpSpPr>
        <p:grpSpPr>
          <a:xfrm>
            <a:off x="289952" y="-49089"/>
            <a:ext cx="5151117" cy="7813643"/>
            <a:chOff x="0" y="0"/>
            <a:chExt cx="10302232" cy="15627283"/>
          </a:xfrm>
        </p:grpSpPr>
        <p:sp>
          <p:nvSpPr>
            <p:cNvPr id="10" name="Shape 158"/>
            <p:cNvSpPr>
              <a:spLocks/>
            </p:cNvSpPr>
            <p:nvPr/>
          </p:nvSpPr>
          <p:spPr>
            <a:xfrm>
              <a:off x="2824979" y="4724970"/>
              <a:ext cx="2026345" cy="1148939"/>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Shape 159"/>
            <p:cNvSpPr>
              <a:spLocks/>
            </p:cNvSpPr>
            <p:nvPr/>
          </p:nvSpPr>
          <p:spPr>
            <a:xfrm>
              <a:off x="6317350" y="7292888"/>
              <a:ext cx="1323681" cy="596836"/>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Shape 160"/>
            <p:cNvSpPr>
              <a:spLocks/>
            </p:cNvSpPr>
            <p:nvPr/>
          </p:nvSpPr>
          <p:spPr>
            <a:xfrm>
              <a:off x="1181512" y="4724970"/>
              <a:ext cx="1884206" cy="1147234"/>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Shape 161"/>
            <p:cNvSpPr>
              <a:spLocks/>
            </p:cNvSpPr>
            <p:nvPr/>
          </p:nvSpPr>
          <p:spPr>
            <a:xfrm>
              <a:off x="51627" y="5033119"/>
              <a:ext cx="2747828" cy="2272608"/>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 name="Shape 162"/>
            <p:cNvSpPr>
              <a:spLocks/>
            </p:cNvSpPr>
            <p:nvPr/>
          </p:nvSpPr>
          <p:spPr>
            <a:xfrm>
              <a:off x="770645" y="4724970"/>
              <a:ext cx="2320557" cy="3750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Shape 163"/>
            <p:cNvSpPr>
              <a:spLocks/>
            </p:cNvSpPr>
            <p:nvPr/>
          </p:nvSpPr>
          <p:spPr>
            <a:xfrm>
              <a:off x="3235847" y="7498322"/>
              <a:ext cx="3230566" cy="2272003"/>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Shape 164"/>
            <p:cNvSpPr>
              <a:spLocks/>
            </p:cNvSpPr>
            <p:nvPr/>
          </p:nvSpPr>
          <p:spPr>
            <a:xfrm>
              <a:off x="51627" y="5854852"/>
              <a:ext cx="3153980" cy="1680981"/>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Shape 165"/>
            <p:cNvSpPr>
              <a:spLocks/>
            </p:cNvSpPr>
            <p:nvPr/>
          </p:nvSpPr>
          <p:spPr>
            <a:xfrm>
              <a:off x="51627" y="7292888"/>
              <a:ext cx="3148659" cy="2146822"/>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Shape 166"/>
            <p:cNvSpPr>
              <a:spLocks/>
            </p:cNvSpPr>
            <p:nvPr/>
          </p:nvSpPr>
          <p:spPr>
            <a:xfrm>
              <a:off x="6009199" y="6779305"/>
              <a:ext cx="1648882" cy="721422"/>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Shape 167"/>
            <p:cNvSpPr>
              <a:spLocks/>
            </p:cNvSpPr>
            <p:nvPr/>
          </p:nvSpPr>
          <p:spPr>
            <a:xfrm>
              <a:off x="6009199" y="4519536"/>
              <a:ext cx="1881699" cy="2895123"/>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 name="Shape 168"/>
            <p:cNvSpPr>
              <a:spLocks/>
            </p:cNvSpPr>
            <p:nvPr/>
          </p:nvSpPr>
          <p:spPr>
            <a:xfrm>
              <a:off x="4776598" y="4622251"/>
              <a:ext cx="3146399" cy="2187149"/>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5" name="Shape 169"/>
            <p:cNvSpPr>
              <a:spLocks/>
            </p:cNvSpPr>
            <p:nvPr/>
          </p:nvSpPr>
          <p:spPr>
            <a:xfrm>
              <a:off x="976079" y="9758089"/>
              <a:ext cx="2493039" cy="2187148"/>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6" name="Shape 170"/>
            <p:cNvSpPr>
              <a:spLocks/>
            </p:cNvSpPr>
            <p:nvPr/>
          </p:nvSpPr>
          <p:spPr>
            <a:xfrm>
              <a:off x="873362" y="11709704"/>
              <a:ext cx="2292874" cy="641282"/>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Shape 171"/>
            <p:cNvSpPr>
              <a:spLocks/>
            </p:cNvSpPr>
            <p:nvPr/>
          </p:nvSpPr>
          <p:spPr>
            <a:xfrm>
              <a:off x="8166250" y="13353175"/>
              <a:ext cx="1265605" cy="1334620"/>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8" name="Shape 172"/>
            <p:cNvSpPr>
              <a:spLocks/>
            </p:cNvSpPr>
            <p:nvPr/>
          </p:nvSpPr>
          <p:spPr>
            <a:xfrm>
              <a:off x="7036365" y="13250456"/>
              <a:ext cx="2498904" cy="634153"/>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9" name="Shape 173"/>
            <p:cNvSpPr>
              <a:spLocks/>
            </p:cNvSpPr>
            <p:nvPr/>
          </p:nvSpPr>
          <p:spPr>
            <a:xfrm>
              <a:off x="8063534" y="2465201"/>
              <a:ext cx="2171494" cy="222245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0" name="Shape 174"/>
            <p:cNvSpPr>
              <a:spLocks/>
            </p:cNvSpPr>
            <p:nvPr/>
          </p:nvSpPr>
          <p:spPr>
            <a:xfrm>
              <a:off x="7652664" y="4622251"/>
              <a:ext cx="2649569" cy="2802648"/>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1" name="Shape 175"/>
            <p:cNvSpPr>
              <a:spLocks/>
            </p:cNvSpPr>
            <p:nvPr/>
          </p:nvSpPr>
          <p:spPr>
            <a:xfrm>
              <a:off x="7858098" y="2465201"/>
              <a:ext cx="508870" cy="2267093"/>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2" name="Shape 176"/>
            <p:cNvSpPr>
              <a:spLocks/>
            </p:cNvSpPr>
            <p:nvPr/>
          </p:nvSpPr>
          <p:spPr>
            <a:xfrm>
              <a:off x="7652664" y="4622251"/>
              <a:ext cx="778399" cy="2874766"/>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3" name="Shape 177"/>
            <p:cNvSpPr>
              <a:spLocks/>
            </p:cNvSpPr>
            <p:nvPr/>
          </p:nvSpPr>
          <p:spPr>
            <a:xfrm>
              <a:off x="4468448" y="6779305"/>
              <a:ext cx="1959846" cy="1144933"/>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4" name="Shape 178"/>
            <p:cNvSpPr>
              <a:spLocks/>
            </p:cNvSpPr>
            <p:nvPr/>
          </p:nvSpPr>
          <p:spPr>
            <a:xfrm>
              <a:off x="4468448" y="6779305"/>
              <a:ext cx="1906074" cy="585106"/>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5" name="Shape 179"/>
            <p:cNvSpPr>
              <a:spLocks/>
            </p:cNvSpPr>
            <p:nvPr/>
          </p:nvSpPr>
          <p:spPr>
            <a:xfrm>
              <a:off x="3133131" y="6779305"/>
              <a:ext cx="3256747" cy="1129988"/>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6" name="Shape 180"/>
            <p:cNvSpPr>
              <a:spLocks/>
            </p:cNvSpPr>
            <p:nvPr/>
          </p:nvSpPr>
          <p:spPr>
            <a:xfrm>
              <a:off x="4468448" y="4827686"/>
              <a:ext cx="1563021" cy="202263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7" name="Shape 181"/>
            <p:cNvSpPr>
              <a:spLocks/>
            </p:cNvSpPr>
            <p:nvPr/>
          </p:nvSpPr>
          <p:spPr>
            <a:xfrm>
              <a:off x="2824979" y="4827686"/>
              <a:ext cx="2013865" cy="2019730"/>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8" name="Shape 182"/>
            <p:cNvSpPr>
              <a:spLocks/>
            </p:cNvSpPr>
            <p:nvPr/>
          </p:nvSpPr>
          <p:spPr>
            <a:xfrm>
              <a:off x="2824979" y="5854852"/>
              <a:ext cx="1728980" cy="1687103"/>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9" name="Shape 183"/>
            <p:cNvSpPr>
              <a:spLocks/>
            </p:cNvSpPr>
            <p:nvPr/>
          </p:nvSpPr>
          <p:spPr>
            <a:xfrm>
              <a:off x="3235847" y="9758089"/>
              <a:ext cx="712999" cy="2214831"/>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0" name="Shape 184"/>
            <p:cNvSpPr>
              <a:spLocks/>
            </p:cNvSpPr>
            <p:nvPr/>
          </p:nvSpPr>
          <p:spPr>
            <a:xfrm>
              <a:off x="8166250" y="13866756"/>
              <a:ext cx="597145" cy="1487894"/>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1" name="Shape 185"/>
            <p:cNvSpPr>
              <a:spLocks/>
            </p:cNvSpPr>
            <p:nvPr/>
          </p:nvSpPr>
          <p:spPr>
            <a:xfrm>
              <a:off x="7036365" y="13250456"/>
              <a:ext cx="1297601" cy="2110203"/>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2" name="Shape 186"/>
            <p:cNvSpPr>
              <a:spLocks/>
            </p:cNvSpPr>
            <p:nvPr/>
          </p:nvSpPr>
          <p:spPr>
            <a:xfrm>
              <a:off x="8268969" y="14791211"/>
              <a:ext cx="676288" cy="656125"/>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3" name="Shape 187"/>
            <p:cNvSpPr>
              <a:spLocks/>
            </p:cNvSpPr>
            <p:nvPr/>
          </p:nvSpPr>
          <p:spPr>
            <a:xfrm>
              <a:off x="8268969" y="14585773"/>
              <a:ext cx="563444" cy="740784"/>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4" name="Shape 188"/>
            <p:cNvSpPr>
              <a:spLocks/>
            </p:cNvSpPr>
            <p:nvPr/>
          </p:nvSpPr>
          <p:spPr>
            <a:xfrm>
              <a:off x="6728214" y="2465201"/>
              <a:ext cx="1383369" cy="2143309"/>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5" name="Shape 189"/>
            <p:cNvSpPr>
              <a:spLocks/>
            </p:cNvSpPr>
            <p:nvPr/>
          </p:nvSpPr>
          <p:spPr>
            <a:xfrm>
              <a:off x="6728214" y="1746186"/>
              <a:ext cx="1389686" cy="1332710"/>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6" name="Shape 190"/>
            <p:cNvSpPr>
              <a:spLocks/>
            </p:cNvSpPr>
            <p:nvPr/>
          </p:nvSpPr>
          <p:spPr>
            <a:xfrm>
              <a:off x="4776598" y="3081500"/>
              <a:ext cx="3151114" cy="1740772"/>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7" name="Shape 191"/>
            <p:cNvSpPr>
              <a:spLocks/>
            </p:cNvSpPr>
            <p:nvPr/>
          </p:nvSpPr>
          <p:spPr>
            <a:xfrm>
              <a:off x="5187463" y="1746186"/>
              <a:ext cx="2018826" cy="1327697"/>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8" name="Shape 192"/>
            <p:cNvSpPr>
              <a:spLocks/>
            </p:cNvSpPr>
            <p:nvPr/>
          </p:nvSpPr>
          <p:spPr>
            <a:xfrm>
              <a:off x="4776598" y="2054334"/>
              <a:ext cx="1968773" cy="2768340"/>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9" name="Shape 193"/>
            <p:cNvSpPr>
              <a:spLocks/>
            </p:cNvSpPr>
            <p:nvPr/>
          </p:nvSpPr>
          <p:spPr>
            <a:xfrm>
              <a:off x="2414113" y="7498322"/>
              <a:ext cx="1061218" cy="2288961"/>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0" name="Shape 194"/>
            <p:cNvSpPr>
              <a:spLocks/>
            </p:cNvSpPr>
            <p:nvPr/>
          </p:nvSpPr>
          <p:spPr>
            <a:xfrm>
              <a:off x="1386947" y="7498322"/>
              <a:ext cx="1855076" cy="1985824"/>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1" name="Shape 195"/>
            <p:cNvSpPr>
              <a:spLocks/>
            </p:cNvSpPr>
            <p:nvPr/>
          </p:nvSpPr>
          <p:spPr>
            <a:xfrm>
              <a:off x="976079" y="9347223"/>
              <a:ext cx="2505078" cy="2449959"/>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2" name="Shape 196"/>
            <p:cNvSpPr>
              <a:spLocks/>
            </p:cNvSpPr>
            <p:nvPr/>
          </p:nvSpPr>
          <p:spPr>
            <a:xfrm>
              <a:off x="359779" y="9347223"/>
              <a:ext cx="2013763" cy="1326793"/>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3" name="Shape 197"/>
            <p:cNvSpPr>
              <a:spLocks/>
            </p:cNvSpPr>
            <p:nvPr/>
          </p:nvSpPr>
          <p:spPr>
            <a:xfrm>
              <a:off x="462497" y="9347223"/>
              <a:ext cx="1985320" cy="2448552"/>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4" name="Shape 198"/>
            <p:cNvSpPr>
              <a:spLocks/>
            </p:cNvSpPr>
            <p:nvPr/>
          </p:nvSpPr>
          <p:spPr>
            <a:xfrm>
              <a:off x="8268969" y="14996644"/>
              <a:ext cx="1136911" cy="630640"/>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5" name="Shape 199"/>
            <p:cNvSpPr>
              <a:spLocks/>
            </p:cNvSpPr>
            <p:nvPr/>
          </p:nvSpPr>
          <p:spPr>
            <a:xfrm>
              <a:off x="6420067" y="7395604"/>
              <a:ext cx="3320945" cy="2541737"/>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6" name="Shape 200"/>
            <p:cNvSpPr>
              <a:spLocks/>
            </p:cNvSpPr>
            <p:nvPr/>
          </p:nvSpPr>
          <p:spPr>
            <a:xfrm>
              <a:off x="51627" y="10579823"/>
              <a:ext cx="936737" cy="1873483"/>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7" name="Shape 201"/>
            <p:cNvSpPr>
              <a:spLocks/>
            </p:cNvSpPr>
            <p:nvPr/>
          </p:nvSpPr>
          <p:spPr>
            <a:xfrm>
              <a:off x="5701048" y="7909186"/>
              <a:ext cx="4017787" cy="2072691"/>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8" name="Shape 202"/>
            <p:cNvSpPr>
              <a:spLocks/>
            </p:cNvSpPr>
            <p:nvPr/>
          </p:nvSpPr>
          <p:spPr>
            <a:xfrm>
              <a:off x="3441281" y="7909186"/>
              <a:ext cx="3005616" cy="2077406"/>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9" name="Shape 203"/>
            <p:cNvSpPr>
              <a:spLocks/>
            </p:cNvSpPr>
            <p:nvPr/>
          </p:nvSpPr>
          <p:spPr>
            <a:xfrm>
              <a:off x="976079" y="11709704"/>
              <a:ext cx="1839720" cy="1237923"/>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0" name="Shape 204"/>
            <p:cNvSpPr>
              <a:spLocks/>
            </p:cNvSpPr>
            <p:nvPr/>
          </p:nvSpPr>
          <p:spPr>
            <a:xfrm>
              <a:off x="51627" y="11709704"/>
              <a:ext cx="1259483" cy="1241230"/>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1" name="Shape 205"/>
            <p:cNvSpPr>
              <a:spLocks/>
            </p:cNvSpPr>
            <p:nvPr/>
          </p:nvSpPr>
          <p:spPr>
            <a:xfrm>
              <a:off x="51627" y="12428725"/>
              <a:ext cx="1263397" cy="964778"/>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2" name="Shape 206"/>
            <p:cNvSpPr>
              <a:spLocks/>
            </p:cNvSpPr>
            <p:nvPr/>
          </p:nvSpPr>
          <p:spPr>
            <a:xfrm>
              <a:off x="4879314" y="13045023"/>
              <a:ext cx="2174905" cy="84490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3" name="Shape 207"/>
            <p:cNvSpPr>
              <a:spLocks/>
            </p:cNvSpPr>
            <p:nvPr/>
          </p:nvSpPr>
          <p:spPr>
            <a:xfrm>
              <a:off x="3235847" y="11196122"/>
              <a:ext cx="1730490" cy="1809284"/>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4" name="Shape 208"/>
            <p:cNvSpPr>
              <a:spLocks/>
            </p:cNvSpPr>
            <p:nvPr/>
          </p:nvSpPr>
          <p:spPr>
            <a:xfrm>
              <a:off x="2722261" y="11915140"/>
              <a:ext cx="2172953" cy="11459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5" name="Shape 209"/>
            <p:cNvSpPr>
              <a:spLocks/>
            </p:cNvSpPr>
            <p:nvPr/>
          </p:nvSpPr>
          <p:spPr>
            <a:xfrm>
              <a:off x="3543997" y="2054334"/>
              <a:ext cx="1736356" cy="2774657"/>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6" name="Shape 210"/>
            <p:cNvSpPr>
              <a:spLocks/>
            </p:cNvSpPr>
            <p:nvPr/>
          </p:nvSpPr>
          <p:spPr>
            <a:xfrm>
              <a:off x="3543997" y="1129881"/>
              <a:ext cx="1733592" cy="3270584"/>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7" name="Shape 211"/>
            <p:cNvSpPr>
              <a:spLocks/>
            </p:cNvSpPr>
            <p:nvPr/>
          </p:nvSpPr>
          <p:spPr>
            <a:xfrm>
              <a:off x="3133131" y="4416819"/>
              <a:ext cx="1756621" cy="434041"/>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8" name="Shape 212"/>
            <p:cNvSpPr>
              <a:spLocks/>
            </p:cNvSpPr>
            <p:nvPr/>
          </p:nvSpPr>
          <p:spPr>
            <a:xfrm>
              <a:off x="770645" y="4416819"/>
              <a:ext cx="2762219" cy="433435"/>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9" name="Shape 213"/>
            <p:cNvSpPr>
              <a:spLocks/>
            </p:cNvSpPr>
            <p:nvPr/>
          </p:nvSpPr>
          <p:spPr>
            <a:xfrm>
              <a:off x="5701048" y="9963524"/>
              <a:ext cx="4044679" cy="956848"/>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0" name="Shape 214"/>
            <p:cNvSpPr>
              <a:spLocks/>
            </p:cNvSpPr>
            <p:nvPr/>
          </p:nvSpPr>
          <p:spPr>
            <a:xfrm>
              <a:off x="7036365" y="10887974"/>
              <a:ext cx="2463498" cy="2461094"/>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1" name="Shape 215"/>
            <p:cNvSpPr>
              <a:spLocks/>
            </p:cNvSpPr>
            <p:nvPr/>
          </p:nvSpPr>
          <p:spPr>
            <a:xfrm>
              <a:off x="5701048" y="9963524"/>
              <a:ext cx="4548626" cy="3363871"/>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2" name="Shape 216"/>
            <p:cNvSpPr>
              <a:spLocks/>
            </p:cNvSpPr>
            <p:nvPr/>
          </p:nvSpPr>
          <p:spPr>
            <a:xfrm>
              <a:off x="462497" y="9449938"/>
              <a:ext cx="980977" cy="1229993"/>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3" name="Shape 217"/>
            <p:cNvSpPr>
              <a:spLocks/>
            </p:cNvSpPr>
            <p:nvPr/>
          </p:nvSpPr>
          <p:spPr>
            <a:xfrm>
              <a:off x="5084746" y="9963524"/>
              <a:ext cx="1946607" cy="3400787"/>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4" name="Shape 218"/>
            <p:cNvSpPr>
              <a:spLocks/>
            </p:cNvSpPr>
            <p:nvPr/>
          </p:nvSpPr>
          <p:spPr>
            <a:xfrm>
              <a:off x="4879314" y="10785255"/>
              <a:ext cx="2141409" cy="2528600"/>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5" name="Shape 219"/>
            <p:cNvSpPr>
              <a:spLocks/>
            </p:cNvSpPr>
            <p:nvPr/>
          </p:nvSpPr>
          <p:spPr>
            <a:xfrm>
              <a:off x="3441281" y="9758089"/>
              <a:ext cx="2301904" cy="1074911"/>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6" name="Shape 220"/>
            <p:cNvSpPr>
              <a:spLocks/>
            </p:cNvSpPr>
            <p:nvPr/>
          </p:nvSpPr>
          <p:spPr>
            <a:xfrm>
              <a:off x="3852149" y="10785255"/>
              <a:ext cx="1225380" cy="2257058"/>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7" name="Shape 221"/>
            <p:cNvSpPr>
              <a:spLocks/>
            </p:cNvSpPr>
            <p:nvPr/>
          </p:nvSpPr>
          <p:spPr>
            <a:xfrm>
              <a:off x="3441281" y="9758089"/>
              <a:ext cx="1693471" cy="1528015"/>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8" name="Shape 222"/>
            <p:cNvSpPr>
              <a:spLocks/>
            </p:cNvSpPr>
            <p:nvPr/>
          </p:nvSpPr>
          <p:spPr>
            <a:xfrm>
              <a:off x="5290180" y="1027165"/>
              <a:ext cx="2023942" cy="1043819"/>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9" name="Shape 223"/>
            <p:cNvSpPr>
              <a:spLocks/>
            </p:cNvSpPr>
            <p:nvPr/>
          </p:nvSpPr>
          <p:spPr>
            <a:xfrm>
              <a:off x="3954865" y="1027165"/>
              <a:ext cx="1509054" cy="1045422"/>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0" name="Shape 224"/>
            <p:cNvSpPr>
              <a:spLocks/>
            </p:cNvSpPr>
            <p:nvPr/>
          </p:nvSpPr>
          <p:spPr>
            <a:xfrm>
              <a:off x="8063534" y="2054334"/>
              <a:ext cx="2196577" cy="793251"/>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1" name="Shape 225"/>
            <p:cNvSpPr>
              <a:spLocks/>
            </p:cNvSpPr>
            <p:nvPr/>
          </p:nvSpPr>
          <p:spPr>
            <a:xfrm>
              <a:off x="7241799" y="1746186"/>
              <a:ext cx="2372111" cy="726342"/>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2" name="Shape 226"/>
            <p:cNvSpPr>
              <a:spLocks/>
            </p:cNvSpPr>
            <p:nvPr/>
          </p:nvSpPr>
          <p:spPr>
            <a:xfrm>
              <a:off x="7241799" y="102716"/>
              <a:ext cx="2346236" cy="1933561"/>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3" name="Shape 227"/>
            <p:cNvSpPr>
              <a:spLocks/>
            </p:cNvSpPr>
            <p:nvPr/>
          </p:nvSpPr>
          <p:spPr>
            <a:xfrm>
              <a:off x="5392897" y="102716"/>
              <a:ext cx="1876789" cy="168148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4" name="Shape 228"/>
            <p:cNvSpPr>
              <a:spLocks/>
            </p:cNvSpPr>
            <p:nvPr/>
          </p:nvSpPr>
          <p:spPr>
            <a:xfrm>
              <a:off x="4776598" y="13764040"/>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5" name="Shape 229"/>
            <p:cNvSpPr>
              <a:spLocks/>
            </p:cNvSpPr>
            <p:nvPr/>
          </p:nvSpPr>
          <p:spPr>
            <a:xfrm>
              <a:off x="4776598" y="12942305"/>
              <a:ext cx="200095" cy="200248"/>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6" name="Shape 230"/>
            <p:cNvSpPr>
              <a:spLocks/>
            </p:cNvSpPr>
            <p:nvPr/>
          </p:nvSpPr>
          <p:spPr>
            <a:xfrm>
              <a:off x="6933649" y="13250456"/>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7" name="Shape 231"/>
            <p:cNvSpPr>
              <a:spLocks/>
            </p:cNvSpPr>
            <p:nvPr/>
          </p:nvSpPr>
          <p:spPr>
            <a:xfrm>
              <a:off x="7962380" y="13765606"/>
              <a:ext cx="402483" cy="40248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8" name="Shape 232"/>
            <p:cNvSpPr>
              <a:spLocks/>
            </p:cNvSpPr>
            <p:nvPr/>
          </p:nvSpPr>
          <p:spPr>
            <a:xfrm>
              <a:off x="8166250" y="15304789"/>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9" name="Shape 233"/>
            <p:cNvSpPr>
              <a:spLocks/>
            </p:cNvSpPr>
            <p:nvPr/>
          </p:nvSpPr>
          <p:spPr>
            <a:xfrm>
              <a:off x="3749430" y="11196122"/>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0" name="Shape 234"/>
            <p:cNvSpPr>
              <a:spLocks/>
            </p:cNvSpPr>
            <p:nvPr/>
          </p:nvSpPr>
          <p:spPr>
            <a:xfrm>
              <a:off x="4982030" y="10682539"/>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1" name="Shape 235"/>
            <p:cNvSpPr>
              <a:spLocks/>
            </p:cNvSpPr>
            <p:nvPr/>
          </p:nvSpPr>
          <p:spPr>
            <a:xfrm>
              <a:off x="5481521" y="9743909"/>
              <a:ext cx="433718" cy="434041"/>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2" name="Shape 236"/>
            <p:cNvSpPr>
              <a:spLocks/>
            </p:cNvSpPr>
            <p:nvPr/>
          </p:nvSpPr>
          <p:spPr>
            <a:xfrm>
              <a:off x="3338563" y="965537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3" name="Shape 237"/>
            <p:cNvSpPr>
              <a:spLocks/>
            </p:cNvSpPr>
            <p:nvPr/>
          </p:nvSpPr>
          <p:spPr>
            <a:xfrm>
              <a:off x="2168487" y="9101597"/>
              <a:ext cx="485995" cy="485995"/>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4" name="Shape 238"/>
            <p:cNvSpPr>
              <a:spLocks/>
            </p:cNvSpPr>
            <p:nvPr/>
          </p:nvSpPr>
          <p:spPr>
            <a:xfrm>
              <a:off x="1284228" y="9347223"/>
              <a:ext cx="200218" cy="200177"/>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5" name="Shape 239"/>
            <p:cNvSpPr>
              <a:spLocks/>
            </p:cNvSpPr>
            <p:nvPr/>
          </p:nvSpPr>
          <p:spPr>
            <a:xfrm>
              <a:off x="462497" y="9449938"/>
              <a:ext cx="200178" cy="200198"/>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6" name="Shape 240"/>
            <p:cNvSpPr>
              <a:spLocks/>
            </p:cNvSpPr>
            <p:nvPr/>
          </p:nvSpPr>
          <p:spPr>
            <a:xfrm>
              <a:off x="359779" y="10579823"/>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7" name="Shape 241"/>
            <p:cNvSpPr>
              <a:spLocks/>
            </p:cNvSpPr>
            <p:nvPr/>
          </p:nvSpPr>
          <p:spPr>
            <a:xfrm>
              <a:off x="873362" y="11606989"/>
              <a:ext cx="200166"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8" name="Shape 242"/>
            <p:cNvSpPr>
              <a:spLocks/>
            </p:cNvSpPr>
            <p:nvPr/>
          </p:nvSpPr>
          <p:spPr>
            <a:xfrm>
              <a:off x="-1" y="13198831"/>
              <a:ext cx="508870" cy="508868"/>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9" name="Shape 243"/>
            <p:cNvSpPr>
              <a:spLocks/>
            </p:cNvSpPr>
            <p:nvPr/>
          </p:nvSpPr>
          <p:spPr>
            <a:xfrm>
              <a:off x="1181512" y="12839590"/>
              <a:ext cx="200217" cy="200177"/>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0" name="Shape 244"/>
            <p:cNvSpPr>
              <a:spLocks/>
            </p:cNvSpPr>
            <p:nvPr/>
          </p:nvSpPr>
          <p:spPr>
            <a:xfrm>
              <a:off x="2722261" y="12326009"/>
              <a:ext cx="200167" cy="200267"/>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1" name="Shape 245"/>
            <p:cNvSpPr>
              <a:spLocks/>
            </p:cNvSpPr>
            <p:nvPr/>
          </p:nvSpPr>
          <p:spPr>
            <a:xfrm>
              <a:off x="3133131" y="11812423"/>
              <a:ext cx="200178" cy="200249"/>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2" name="Shape 246"/>
            <p:cNvSpPr>
              <a:spLocks/>
            </p:cNvSpPr>
            <p:nvPr/>
          </p:nvSpPr>
          <p:spPr>
            <a:xfrm>
              <a:off x="51627" y="7190172"/>
              <a:ext cx="200177" cy="200156"/>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3" name="Shape 247"/>
            <p:cNvSpPr>
              <a:spLocks/>
            </p:cNvSpPr>
            <p:nvPr/>
          </p:nvSpPr>
          <p:spPr>
            <a:xfrm>
              <a:off x="770645" y="4724970"/>
              <a:ext cx="200188" cy="200177"/>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4" name="Shape 248"/>
            <p:cNvSpPr>
              <a:spLocks/>
            </p:cNvSpPr>
            <p:nvPr/>
          </p:nvSpPr>
          <p:spPr>
            <a:xfrm>
              <a:off x="1181512" y="4930402"/>
              <a:ext cx="200166" cy="200177"/>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5" name="Shape 249"/>
            <p:cNvSpPr>
              <a:spLocks/>
            </p:cNvSpPr>
            <p:nvPr/>
          </p:nvSpPr>
          <p:spPr>
            <a:xfrm>
              <a:off x="2722261" y="5752136"/>
              <a:ext cx="200217" cy="200179"/>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6" name="Shape 250"/>
            <p:cNvSpPr>
              <a:spLocks/>
            </p:cNvSpPr>
            <p:nvPr/>
          </p:nvSpPr>
          <p:spPr>
            <a:xfrm>
              <a:off x="4365731" y="6676586"/>
              <a:ext cx="200177" cy="20017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7" name="Shape 251"/>
            <p:cNvSpPr>
              <a:spLocks/>
            </p:cNvSpPr>
            <p:nvPr/>
          </p:nvSpPr>
          <p:spPr>
            <a:xfrm>
              <a:off x="3133131" y="739560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8" name="Shape 252"/>
            <p:cNvSpPr>
              <a:spLocks/>
            </p:cNvSpPr>
            <p:nvPr/>
          </p:nvSpPr>
          <p:spPr>
            <a:xfrm>
              <a:off x="6317350" y="7806471"/>
              <a:ext cx="200175" cy="200269"/>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9" name="Shape 253"/>
            <p:cNvSpPr>
              <a:spLocks/>
            </p:cNvSpPr>
            <p:nvPr/>
          </p:nvSpPr>
          <p:spPr>
            <a:xfrm>
              <a:off x="6214634" y="7190172"/>
              <a:ext cx="200246" cy="200156"/>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0" name="Shape 254"/>
            <p:cNvSpPr>
              <a:spLocks/>
            </p:cNvSpPr>
            <p:nvPr/>
          </p:nvSpPr>
          <p:spPr>
            <a:xfrm>
              <a:off x="6009199" y="6676586"/>
              <a:ext cx="200178" cy="200177"/>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1" name="Shape 255"/>
            <p:cNvSpPr>
              <a:spLocks/>
            </p:cNvSpPr>
            <p:nvPr/>
          </p:nvSpPr>
          <p:spPr>
            <a:xfrm>
              <a:off x="4572762" y="4623887"/>
              <a:ext cx="402483" cy="402341"/>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2" name="Shape 256"/>
            <p:cNvSpPr>
              <a:spLocks/>
            </p:cNvSpPr>
            <p:nvPr/>
          </p:nvSpPr>
          <p:spPr>
            <a:xfrm>
              <a:off x="3441281" y="4211387"/>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3" name="Shape 257"/>
            <p:cNvSpPr>
              <a:spLocks/>
            </p:cNvSpPr>
            <p:nvPr/>
          </p:nvSpPr>
          <p:spPr>
            <a:xfrm>
              <a:off x="5187463" y="1951618"/>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4" name="Shape 258"/>
            <p:cNvSpPr>
              <a:spLocks/>
            </p:cNvSpPr>
            <p:nvPr/>
          </p:nvSpPr>
          <p:spPr>
            <a:xfrm>
              <a:off x="6971718" y="1476101"/>
              <a:ext cx="534907" cy="53490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5" name="Shape 259"/>
            <p:cNvSpPr>
              <a:spLocks/>
            </p:cNvSpPr>
            <p:nvPr/>
          </p:nvSpPr>
          <p:spPr>
            <a:xfrm>
              <a:off x="7241799" y="0"/>
              <a:ext cx="200098" cy="200176"/>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6" name="Shape 260"/>
            <p:cNvSpPr>
              <a:spLocks/>
            </p:cNvSpPr>
            <p:nvPr/>
          </p:nvSpPr>
          <p:spPr>
            <a:xfrm>
              <a:off x="5392897" y="924449"/>
              <a:ext cx="200246"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7" name="Shape 261"/>
            <p:cNvSpPr>
              <a:spLocks/>
            </p:cNvSpPr>
            <p:nvPr/>
          </p:nvSpPr>
          <p:spPr>
            <a:xfrm>
              <a:off x="3852149" y="1027165"/>
              <a:ext cx="200248" cy="200248"/>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8" name="Shape 262"/>
            <p:cNvSpPr>
              <a:spLocks/>
            </p:cNvSpPr>
            <p:nvPr/>
          </p:nvSpPr>
          <p:spPr>
            <a:xfrm>
              <a:off x="6625497" y="2978784"/>
              <a:ext cx="200179" cy="200198"/>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9" name="Shape 263"/>
            <p:cNvSpPr>
              <a:spLocks/>
            </p:cNvSpPr>
            <p:nvPr/>
          </p:nvSpPr>
          <p:spPr>
            <a:xfrm>
              <a:off x="7858098" y="4519536"/>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0" name="Shape 264"/>
            <p:cNvSpPr>
              <a:spLocks/>
            </p:cNvSpPr>
            <p:nvPr/>
          </p:nvSpPr>
          <p:spPr>
            <a:xfrm>
              <a:off x="8268969" y="4622251"/>
              <a:ext cx="200248" cy="20017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1" name="Shape 265"/>
            <p:cNvSpPr>
              <a:spLocks/>
            </p:cNvSpPr>
            <p:nvPr/>
          </p:nvSpPr>
          <p:spPr>
            <a:xfrm>
              <a:off x="7960817" y="2362485"/>
              <a:ext cx="200249" cy="200155"/>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2" name="Shape 266"/>
            <p:cNvSpPr>
              <a:spLocks/>
            </p:cNvSpPr>
            <p:nvPr/>
          </p:nvSpPr>
          <p:spPr>
            <a:xfrm>
              <a:off x="7960817" y="10785255"/>
              <a:ext cx="200177" cy="200096"/>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3" name="Shape 267"/>
            <p:cNvSpPr>
              <a:spLocks/>
            </p:cNvSpPr>
            <p:nvPr/>
          </p:nvSpPr>
          <p:spPr>
            <a:xfrm>
              <a:off x="3030411" y="4622251"/>
              <a:ext cx="200168"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4" name="Shape 268"/>
            <p:cNvSpPr>
              <a:spLocks/>
            </p:cNvSpPr>
            <p:nvPr/>
          </p:nvSpPr>
          <p:spPr>
            <a:xfrm>
              <a:off x="7549948" y="7292888"/>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grpSp>
        <p:nvGrpSpPr>
          <p:cNvPr id="125" name="Group 381"/>
          <p:cNvGrpSpPr/>
          <p:nvPr/>
        </p:nvGrpSpPr>
        <p:grpSpPr>
          <a:xfrm flipH="1">
            <a:off x="9225444" y="-559463"/>
            <a:ext cx="3562082" cy="5403262"/>
            <a:chOff x="0" y="0"/>
            <a:chExt cx="7124162" cy="10806522"/>
          </a:xfrm>
        </p:grpSpPr>
        <p:sp>
          <p:nvSpPr>
            <p:cNvPr id="126" name="Shape 270"/>
            <p:cNvSpPr>
              <a:spLocks/>
            </p:cNvSpPr>
            <p:nvPr/>
          </p:nvSpPr>
          <p:spPr>
            <a:xfrm>
              <a:off x="1953519" y="3267394"/>
              <a:ext cx="1401251" cy="794511"/>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7" name="Shape 271"/>
            <p:cNvSpPr>
              <a:spLocks/>
            </p:cNvSpPr>
            <p:nvPr/>
          </p:nvSpPr>
          <p:spPr>
            <a:xfrm>
              <a:off x="4368551" y="5043151"/>
              <a:ext cx="915347" cy="412723"/>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8" name="Shape 272"/>
            <p:cNvSpPr>
              <a:spLocks/>
            </p:cNvSpPr>
            <p:nvPr/>
          </p:nvSpPr>
          <p:spPr>
            <a:xfrm>
              <a:off x="817035" y="3267394"/>
              <a:ext cx="1302959" cy="793332"/>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9" name="Shape 273"/>
            <p:cNvSpPr>
              <a:spLocks/>
            </p:cNvSpPr>
            <p:nvPr/>
          </p:nvSpPr>
          <p:spPr>
            <a:xfrm>
              <a:off x="35701" y="3480484"/>
              <a:ext cx="1900168" cy="1571546"/>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0" name="Shape 274"/>
            <p:cNvSpPr>
              <a:spLocks/>
            </p:cNvSpPr>
            <p:nvPr/>
          </p:nvSpPr>
          <p:spPr>
            <a:xfrm>
              <a:off x="532914" y="3267394"/>
              <a:ext cx="1604703" cy="2593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1" name="Shape 275"/>
            <p:cNvSpPr>
              <a:spLocks/>
            </p:cNvSpPr>
            <p:nvPr/>
          </p:nvSpPr>
          <p:spPr>
            <a:xfrm>
              <a:off x="2237641" y="5185212"/>
              <a:ext cx="2233989" cy="1571128"/>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2" name="Shape 276"/>
            <p:cNvSpPr>
              <a:spLocks/>
            </p:cNvSpPr>
            <p:nvPr/>
          </p:nvSpPr>
          <p:spPr>
            <a:xfrm>
              <a:off x="35701" y="4048726"/>
              <a:ext cx="2181029" cy="1162426"/>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3" name="Shape 277"/>
            <p:cNvSpPr>
              <a:spLocks/>
            </p:cNvSpPr>
            <p:nvPr/>
          </p:nvSpPr>
          <p:spPr>
            <a:xfrm>
              <a:off x="35701" y="5043151"/>
              <a:ext cx="2177350" cy="1484563"/>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4" name="Shape 278"/>
            <p:cNvSpPr>
              <a:spLocks/>
            </p:cNvSpPr>
            <p:nvPr/>
          </p:nvSpPr>
          <p:spPr>
            <a:xfrm>
              <a:off x="4155459" y="4688000"/>
              <a:ext cx="1140229" cy="498875"/>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5" name="Shape 279"/>
            <p:cNvSpPr>
              <a:spLocks/>
            </p:cNvSpPr>
            <p:nvPr/>
          </p:nvSpPr>
          <p:spPr>
            <a:xfrm>
              <a:off x="4155459" y="3125333"/>
              <a:ext cx="1301226" cy="2002025"/>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6" name="Shape 280"/>
            <p:cNvSpPr>
              <a:spLocks/>
            </p:cNvSpPr>
            <p:nvPr/>
          </p:nvSpPr>
          <p:spPr>
            <a:xfrm>
              <a:off x="3303096" y="3196362"/>
              <a:ext cx="2175787" cy="1512450"/>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7" name="Shape 281"/>
            <p:cNvSpPr>
              <a:spLocks/>
            </p:cNvSpPr>
            <p:nvPr/>
          </p:nvSpPr>
          <p:spPr>
            <a:xfrm>
              <a:off x="674975" y="6747878"/>
              <a:ext cx="1723977" cy="1512450"/>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8" name="Shape 282"/>
            <p:cNvSpPr>
              <a:spLocks/>
            </p:cNvSpPr>
            <p:nvPr/>
          </p:nvSpPr>
          <p:spPr>
            <a:xfrm>
              <a:off x="603944" y="8097452"/>
              <a:ext cx="1585560" cy="443457"/>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9" name="Shape 283"/>
            <p:cNvSpPr>
              <a:spLocks/>
            </p:cNvSpPr>
            <p:nvPr/>
          </p:nvSpPr>
          <p:spPr>
            <a:xfrm>
              <a:off x="5647095" y="9233939"/>
              <a:ext cx="875187" cy="922912"/>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0" name="Shape 284"/>
            <p:cNvSpPr>
              <a:spLocks/>
            </p:cNvSpPr>
            <p:nvPr/>
          </p:nvSpPr>
          <p:spPr>
            <a:xfrm>
              <a:off x="4865761" y="9162907"/>
              <a:ext cx="1728034" cy="438528"/>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1" name="Shape 285"/>
            <p:cNvSpPr>
              <a:spLocks/>
            </p:cNvSpPr>
            <p:nvPr/>
          </p:nvSpPr>
          <p:spPr>
            <a:xfrm>
              <a:off x="5576065" y="1704727"/>
              <a:ext cx="1501624" cy="153686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2" name="Shape 286"/>
            <p:cNvSpPr>
              <a:spLocks/>
            </p:cNvSpPr>
            <p:nvPr/>
          </p:nvSpPr>
          <p:spPr>
            <a:xfrm>
              <a:off x="5291942" y="3196362"/>
              <a:ext cx="1832221" cy="1938077"/>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3" name="Shape 287"/>
            <p:cNvSpPr>
              <a:spLocks/>
            </p:cNvSpPr>
            <p:nvPr/>
          </p:nvSpPr>
          <p:spPr>
            <a:xfrm>
              <a:off x="5434003" y="1704727"/>
              <a:ext cx="351892" cy="1567732"/>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4" name="Shape 288"/>
            <p:cNvSpPr>
              <a:spLocks/>
            </p:cNvSpPr>
            <p:nvPr/>
          </p:nvSpPr>
          <p:spPr>
            <a:xfrm>
              <a:off x="5291942" y="3196362"/>
              <a:ext cx="538276" cy="1987948"/>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5" name="Shape 289"/>
            <p:cNvSpPr>
              <a:spLocks/>
            </p:cNvSpPr>
            <p:nvPr/>
          </p:nvSpPr>
          <p:spPr>
            <a:xfrm>
              <a:off x="3090004" y="4688000"/>
              <a:ext cx="1355267" cy="791740"/>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6" name="Shape 290"/>
            <p:cNvSpPr>
              <a:spLocks/>
            </p:cNvSpPr>
            <p:nvPr/>
          </p:nvSpPr>
          <p:spPr>
            <a:xfrm>
              <a:off x="3090004" y="4688000"/>
              <a:ext cx="1318082" cy="404611"/>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7" name="Shape 291"/>
            <p:cNvSpPr>
              <a:spLocks/>
            </p:cNvSpPr>
            <p:nvPr/>
          </p:nvSpPr>
          <p:spPr>
            <a:xfrm>
              <a:off x="2166611" y="4688000"/>
              <a:ext cx="2252095" cy="781405"/>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8" name="Shape 292"/>
            <p:cNvSpPr>
              <a:spLocks/>
            </p:cNvSpPr>
            <p:nvPr/>
          </p:nvSpPr>
          <p:spPr>
            <a:xfrm>
              <a:off x="3090004" y="3338424"/>
              <a:ext cx="1080855" cy="139868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9" name="Shape 293"/>
            <p:cNvSpPr>
              <a:spLocks/>
            </p:cNvSpPr>
            <p:nvPr/>
          </p:nvSpPr>
          <p:spPr>
            <a:xfrm>
              <a:off x="1953519" y="3338424"/>
              <a:ext cx="1392621" cy="1396677"/>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0" name="Shape 294"/>
            <p:cNvSpPr>
              <a:spLocks/>
            </p:cNvSpPr>
            <p:nvPr/>
          </p:nvSpPr>
          <p:spPr>
            <a:xfrm>
              <a:off x="1953519" y="4048726"/>
              <a:ext cx="1195619" cy="1166660"/>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1" name="Shape 295"/>
            <p:cNvSpPr>
              <a:spLocks/>
            </p:cNvSpPr>
            <p:nvPr/>
          </p:nvSpPr>
          <p:spPr>
            <a:xfrm>
              <a:off x="2237641" y="6747878"/>
              <a:ext cx="493051" cy="1531592"/>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2" name="Shape 296"/>
            <p:cNvSpPr>
              <a:spLocks/>
            </p:cNvSpPr>
            <p:nvPr/>
          </p:nvSpPr>
          <p:spPr>
            <a:xfrm>
              <a:off x="5647095" y="9589089"/>
              <a:ext cx="412936" cy="1028903"/>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3" name="Shape 297"/>
            <p:cNvSpPr>
              <a:spLocks/>
            </p:cNvSpPr>
            <p:nvPr/>
          </p:nvSpPr>
          <p:spPr>
            <a:xfrm>
              <a:off x="4865761" y="9162907"/>
              <a:ext cx="897313" cy="1459240"/>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4" name="Shape 298"/>
            <p:cNvSpPr>
              <a:spLocks/>
            </p:cNvSpPr>
            <p:nvPr/>
          </p:nvSpPr>
          <p:spPr>
            <a:xfrm>
              <a:off x="5718127" y="10228364"/>
              <a:ext cx="467665" cy="453722"/>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5" name="Shape 299"/>
            <p:cNvSpPr>
              <a:spLocks/>
            </p:cNvSpPr>
            <p:nvPr/>
          </p:nvSpPr>
          <p:spPr>
            <a:xfrm>
              <a:off x="5718127" y="10086300"/>
              <a:ext cx="389631" cy="512265"/>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6" name="Shape 300"/>
            <p:cNvSpPr>
              <a:spLocks/>
            </p:cNvSpPr>
            <p:nvPr/>
          </p:nvSpPr>
          <p:spPr>
            <a:xfrm>
              <a:off x="4652670" y="1704727"/>
              <a:ext cx="956623" cy="1482133"/>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7" name="Shape 301"/>
            <p:cNvSpPr>
              <a:spLocks/>
            </p:cNvSpPr>
            <p:nvPr/>
          </p:nvSpPr>
          <p:spPr>
            <a:xfrm>
              <a:off x="4652670" y="1207516"/>
              <a:ext cx="960991" cy="921591"/>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8" name="Shape 302"/>
            <p:cNvSpPr>
              <a:spLocks/>
            </p:cNvSpPr>
            <p:nvPr/>
          </p:nvSpPr>
          <p:spPr>
            <a:xfrm>
              <a:off x="3303096" y="2130907"/>
              <a:ext cx="2179046" cy="1203773"/>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9" name="Shape 303"/>
            <p:cNvSpPr>
              <a:spLocks/>
            </p:cNvSpPr>
            <p:nvPr/>
          </p:nvSpPr>
          <p:spPr>
            <a:xfrm>
              <a:off x="3587215" y="1207516"/>
              <a:ext cx="1396052" cy="918124"/>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0" name="Shape 304"/>
            <p:cNvSpPr>
              <a:spLocks/>
            </p:cNvSpPr>
            <p:nvPr/>
          </p:nvSpPr>
          <p:spPr>
            <a:xfrm>
              <a:off x="3303096" y="1420605"/>
              <a:ext cx="1361438" cy="1914353"/>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1" name="Shape 305"/>
            <p:cNvSpPr>
              <a:spLocks/>
            </p:cNvSpPr>
            <p:nvPr/>
          </p:nvSpPr>
          <p:spPr>
            <a:xfrm>
              <a:off x="1669398" y="5185212"/>
              <a:ext cx="733851" cy="1582855"/>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2" name="Shape 306"/>
            <p:cNvSpPr>
              <a:spLocks/>
            </p:cNvSpPr>
            <p:nvPr/>
          </p:nvSpPr>
          <p:spPr>
            <a:xfrm>
              <a:off x="959097" y="5185212"/>
              <a:ext cx="1282815" cy="1373230"/>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3" name="Shape 307"/>
            <p:cNvSpPr>
              <a:spLocks/>
            </p:cNvSpPr>
            <p:nvPr/>
          </p:nvSpPr>
          <p:spPr>
            <a:xfrm>
              <a:off x="674975" y="6463757"/>
              <a:ext cx="1732302" cy="1694188"/>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4" name="Shape 308"/>
            <p:cNvSpPr>
              <a:spLocks/>
            </p:cNvSpPr>
            <p:nvPr/>
          </p:nvSpPr>
          <p:spPr>
            <a:xfrm>
              <a:off x="248793" y="6463757"/>
              <a:ext cx="1392550" cy="917500"/>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5" name="Shape 309"/>
            <p:cNvSpPr>
              <a:spLocks/>
            </p:cNvSpPr>
            <p:nvPr/>
          </p:nvSpPr>
          <p:spPr>
            <a:xfrm>
              <a:off x="319824" y="6463757"/>
              <a:ext cx="1372881" cy="1693214"/>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6" name="Shape 310"/>
            <p:cNvSpPr>
              <a:spLocks/>
            </p:cNvSpPr>
            <p:nvPr/>
          </p:nvSpPr>
          <p:spPr>
            <a:xfrm>
              <a:off x="5718127" y="10370425"/>
              <a:ext cx="786193" cy="436098"/>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7" name="Shape 311"/>
            <p:cNvSpPr>
              <a:spLocks/>
            </p:cNvSpPr>
            <p:nvPr/>
          </p:nvSpPr>
          <p:spPr>
            <a:xfrm>
              <a:off x="4439581" y="5114181"/>
              <a:ext cx="2296489" cy="1757653"/>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8" name="Shape 312"/>
            <p:cNvSpPr>
              <a:spLocks/>
            </p:cNvSpPr>
            <p:nvPr/>
          </p:nvSpPr>
          <p:spPr>
            <a:xfrm>
              <a:off x="35701" y="7316121"/>
              <a:ext cx="647769" cy="1295544"/>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9" name="Shape 313"/>
            <p:cNvSpPr>
              <a:spLocks/>
            </p:cNvSpPr>
            <p:nvPr/>
          </p:nvSpPr>
          <p:spPr>
            <a:xfrm>
              <a:off x="3942368" y="5469332"/>
              <a:ext cx="2778365" cy="1433300"/>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0" name="Shape 314"/>
            <p:cNvSpPr>
              <a:spLocks/>
            </p:cNvSpPr>
            <p:nvPr/>
          </p:nvSpPr>
          <p:spPr>
            <a:xfrm>
              <a:off x="2379702" y="5469332"/>
              <a:ext cx="2078433" cy="1436560"/>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1" name="Shape 315"/>
            <p:cNvSpPr>
              <a:spLocks/>
            </p:cNvSpPr>
            <p:nvPr/>
          </p:nvSpPr>
          <p:spPr>
            <a:xfrm>
              <a:off x="674975" y="8097452"/>
              <a:ext cx="1272196" cy="856044"/>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2" name="Shape 316"/>
            <p:cNvSpPr>
              <a:spLocks/>
            </p:cNvSpPr>
            <p:nvPr/>
          </p:nvSpPr>
          <p:spPr>
            <a:xfrm>
              <a:off x="35701" y="8097452"/>
              <a:ext cx="870953" cy="858331"/>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3" name="Shape 317"/>
            <p:cNvSpPr>
              <a:spLocks/>
            </p:cNvSpPr>
            <p:nvPr/>
          </p:nvSpPr>
          <p:spPr>
            <a:xfrm>
              <a:off x="35701" y="8594667"/>
              <a:ext cx="873660" cy="667160"/>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4" name="Shape 318"/>
            <p:cNvSpPr>
              <a:spLocks/>
            </p:cNvSpPr>
            <p:nvPr/>
          </p:nvSpPr>
          <p:spPr>
            <a:xfrm>
              <a:off x="3374125" y="9020847"/>
              <a:ext cx="1503983" cy="58426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5" name="Shape 319"/>
            <p:cNvSpPr>
              <a:spLocks/>
            </p:cNvSpPr>
            <p:nvPr/>
          </p:nvSpPr>
          <p:spPr>
            <a:xfrm>
              <a:off x="2237641" y="7742301"/>
              <a:ext cx="1196663" cy="1251150"/>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6" name="Shape 320"/>
            <p:cNvSpPr>
              <a:spLocks/>
            </p:cNvSpPr>
            <p:nvPr/>
          </p:nvSpPr>
          <p:spPr>
            <a:xfrm>
              <a:off x="1882488" y="8239514"/>
              <a:ext cx="1502633" cy="7924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7" name="Shape 321"/>
            <p:cNvSpPr>
              <a:spLocks/>
            </p:cNvSpPr>
            <p:nvPr/>
          </p:nvSpPr>
          <p:spPr>
            <a:xfrm>
              <a:off x="2450732" y="1420605"/>
              <a:ext cx="1200718" cy="1918722"/>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8" name="Shape 322"/>
            <p:cNvSpPr>
              <a:spLocks/>
            </p:cNvSpPr>
            <p:nvPr/>
          </p:nvSpPr>
          <p:spPr>
            <a:xfrm>
              <a:off x="2450732" y="781331"/>
              <a:ext cx="1198807" cy="2261663"/>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9" name="Shape 323"/>
            <p:cNvSpPr>
              <a:spLocks/>
            </p:cNvSpPr>
            <p:nvPr/>
          </p:nvSpPr>
          <p:spPr>
            <a:xfrm>
              <a:off x="2166611" y="3054303"/>
              <a:ext cx="1214732" cy="300146"/>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0" name="Shape 324"/>
            <p:cNvSpPr>
              <a:spLocks/>
            </p:cNvSpPr>
            <p:nvPr/>
          </p:nvSpPr>
          <p:spPr>
            <a:xfrm>
              <a:off x="532914" y="3054303"/>
              <a:ext cx="1910119" cy="299727"/>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1" name="Shape 325"/>
            <p:cNvSpPr>
              <a:spLocks/>
            </p:cNvSpPr>
            <p:nvPr/>
          </p:nvSpPr>
          <p:spPr>
            <a:xfrm>
              <a:off x="3942368" y="6889939"/>
              <a:ext cx="2796962" cy="661677"/>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2" name="Shape 326"/>
            <p:cNvSpPr>
              <a:spLocks/>
            </p:cNvSpPr>
            <p:nvPr/>
          </p:nvSpPr>
          <p:spPr>
            <a:xfrm>
              <a:off x="4865761" y="7529212"/>
              <a:ext cx="1703549" cy="1701887"/>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3" name="Shape 327"/>
            <p:cNvSpPr>
              <a:spLocks/>
            </p:cNvSpPr>
            <p:nvPr/>
          </p:nvSpPr>
          <p:spPr>
            <a:xfrm>
              <a:off x="3942368" y="6889939"/>
              <a:ext cx="3145450" cy="2326173"/>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4" name="Shape 328"/>
            <p:cNvSpPr>
              <a:spLocks/>
            </p:cNvSpPr>
            <p:nvPr/>
          </p:nvSpPr>
          <p:spPr>
            <a:xfrm>
              <a:off x="319824" y="6534787"/>
              <a:ext cx="678362" cy="850560"/>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5" name="Shape 329"/>
            <p:cNvSpPr>
              <a:spLocks/>
            </p:cNvSpPr>
            <p:nvPr/>
          </p:nvSpPr>
          <p:spPr>
            <a:xfrm>
              <a:off x="3516185" y="6889939"/>
              <a:ext cx="1346111" cy="2351701"/>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6" name="Shape 330"/>
            <p:cNvSpPr>
              <a:spLocks/>
            </p:cNvSpPr>
            <p:nvPr/>
          </p:nvSpPr>
          <p:spPr>
            <a:xfrm>
              <a:off x="3374125" y="7458180"/>
              <a:ext cx="1480820" cy="1748568"/>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7" name="Shape 331"/>
            <p:cNvSpPr>
              <a:spLocks/>
            </p:cNvSpPr>
            <p:nvPr/>
          </p:nvSpPr>
          <p:spPr>
            <a:xfrm>
              <a:off x="2379702" y="6747878"/>
              <a:ext cx="1591804" cy="743319"/>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8" name="Shape 332"/>
            <p:cNvSpPr>
              <a:spLocks/>
            </p:cNvSpPr>
            <p:nvPr/>
          </p:nvSpPr>
          <p:spPr>
            <a:xfrm>
              <a:off x="2663824" y="7458180"/>
              <a:ext cx="847371" cy="1560792"/>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9" name="Shape 333"/>
            <p:cNvSpPr>
              <a:spLocks/>
            </p:cNvSpPr>
            <p:nvPr/>
          </p:nvSpPr>
          <p:spPr>
            <a:xfrm>
              <a:off x="2379702" y="6747878"/>
              <a:ext cx="1171063" cy="1056648"/>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0" name="Shape 334"/>
            <p:cNvSpPr>
              <a:spLocks/>
            </p:cNvSpPr>
            <p:nvPr/>
          </p:nvSpPr>
          <p:spPr>
            <a:xfrm>
              <a:off x="3658246" y="710301"/>
              <a:ext cx="1399589" cy="721818"/>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1" name="Shape 335"/>
            <p:cNvSpPr>
              <a:spLocks/>
            </p:cNvSpPr>
            <p:nvPr/>
          </p:nvSpPr>
          <p:spPr>
            <a:xfrm>
              <a:off x="2734854" y="710301"/>
              <a:ext cx="1043535" cy="722927"/>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2" name="Shape 336"/>
            <p:cNvSpPr>
              <a:spLocks/>
            </p:cNvSpPr>
            <p:nvPr/>
          </p:nvSpPr>
          <p:spPr>
            <a:xfrm>
              <a:off x="5576065" y="1420605"/>
              <a:ext cx="1518970" cy="548547"/>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3" name="Shape 337"/>
            <p:cNvSpPr>
              <a:spLocks/>
            </p:cNvSpPr>
            <p:nvPr/>
          </p:nvSpPr>
          <p:spPr>
            <a:xfrm>
              <a:off x="5007823" y="1207516"/>
              <a:ext cx="1640353" cy="502278"/>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4" name="Shape 338"/>
            <p:cNvSpPr>
              <a:spLocks/>
            </p:cNvSpPr>
            <p:nvPr/>
          </p:nvSpPr>
          <p:spPr>
            <a:xfrm>
              <a:off x="5007823" y="71029"/>
              <a:ext cx="1622460" cy="1337090"/>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5" name="Shape 339"/>
            <p:cNvSpPr>
              <a:spLocks/>
            </p:cNvSpPr>
            <p:nvPr/>
          </p:nvSpPr>
          <p:spPr>
            <a:xfrm>
              <a:off x="3729276" y="71029"/>
              <a:ext cx="1297831" cy="116277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6" name="Shape 340"/>
            <p:cNvSpPr>
              <a:spLocks/>
            </p:cNvSpPr>
            <p:nvPr/>
          </p:nvSpPr>
          <p:spPr>
            <a:xfrm>
              <a:off x="3303096" y="9518059"/>
              <a:ext cx="138425"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7" name="Shape 341"/>
            <p:cNvSpPr>
              <a:spLocks/>
            </p:cNvSpPr>
            <p:nvPr/>
          </p:nvSpPr>
          <p:spPr>
            <a:xfrm>
              <a:off x="3303096" y="8949815"/>
              <a:ext cx="138369" cy="138475"/>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8" name="Shape 342"/>
            <p:cNvSpPr>
              <a:spLocks/>
            </p:cNvSpPr>
            <p:nvPr/>
          </p:nvSpPr>
          <p:spPr>
            <a:xfrm>
              <a:off x="4794732" y="9162907"/>
              <a:ext cx="138426"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9" name="Shape 343"/>
            <p:cNvSpPr>
              <a:spLocks/>
            </p:cNvSpPr>
            <p:nvPr/>
          </p:nvSpPr>
          <p:spPr>
            <a:xfrm>
              <a:off x="5506116" y="9519142"/>
              <a:ext cx="278324" cy="278326"/>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0" name="Shape 344"/>
            <p:cNvSpPr>
              <a:spLocks/>
            </p:cNvSpPr>
            <p:nvPr/>
          </p:nvSpPr>
          <p:spPr>
            <a:xfrm>
              <a:off x="5647095" y="10583512"/>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1" name="Shape 345"/>
            <p:cNvSpPr>
              <a:spLocks/>
            </p:cNvSpPr>
            <p:nvPr/>
          </p:nvSpPr>
          <p:spPr>
            <a:xfrm>
              <a:off x="2592792" y="7742301"/>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2" name="Shape 346"/>
            <p:cNvSpPr>
              <a:spLocks/>
            </p:cNvSpPr>
            <p:nvPr/>
          </p:nvSpPr>
          <p:spPr>
            <a:xfrm>
              <a:off x="3445155" y="7387150"/>
              <a:ext cx="138475" cy="138489"/>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3" name="Shape 347"/>
            <p:cNvSpPr>
              <a:spLocks/>
            </p:cNvSpPr>
            <p:nvPr/>
          </p:nvSpPr>
          <p:spPr>
            <a:xfrm>
              <a:off x="3790561" y="6738073"/>
              <a:ext cx="299924" cy="300146"/>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4" name="Shape 348"/>
            <p:cNvSpPr>
              <a:spLocks/>
            </p:cNvSpPr>
            <p:nvPr/>
          </p:nvSpPr>
          <p:spPr>
            <a:xfrm>
              <a:off x="2308671" y="6676849"/>
              <a:ext cx="138447" cy="138425"/>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5" name="Shape 349"/>
            <p:cNvSpPr>
              <a:spLocks/>
            </p:cNvSpPr>
            <p:nvPr/>
          </p:nvSpPr>
          <p:spPr>
            <a:xfrm>
              <a:off x="1499544" y="6293903"/>
              <a:ext cx="336074" cy="336074"/>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6" name="Shape 350"/>
            <p:cNvSpPr>
              <a:spLocks/>
            </p:cNvSpPr>
            <p:nvPr/>
          </p:nvSpPr>
          <p:spPr>
            <a:xfrm>
              <a:off x="888065" y="6463757"/>
              <a:ext cx="138454" cy="138426"/>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7" name="Shape 351"/>
            <p:cNvSpPr>
              <a:spLocks/>
            </p:cNvSpPr>
            <p:nvPr/>
          </p:nvSpPr>
          <p:spPr>
            <a:xfrm>
              <a:off x="319824" y="6534787"/>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8" name="Shape 352"/>
            <p:cNvSpPr>
              <a:spLocks/>
            </p:cNvSpPr>
            <p:nvPr/>
          </p:nvSpPr>
          <p:spPr>
            <a:xfrm>
              <a:off x="248793" y="7316121"/>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9" name="Shape 353"/>
            <p:cNvSpPr>
              <a:spLocks/>
            </p:cNvSpPr>
            <p:nvPr/>
          </p:nvSpPr>
          <p:spPr>
            <a:xfrm>
              <a:off x="603944" y="8026423"/>
              <a:ext cx="138418"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0" name="Shape 354"/>
            <p:cNvSpPr>
              <a:spLocks/>
            </p:cNvSpPr>
            <p:nvPr/>
          </p:nvSpPr>
          <p:spPr>
            <a:xfrm>
              <a:off x="-1" y="9127208"/>
              <a:ext cx="351893" cy="351890"/>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1" name="Shape 355"/>
            <p:cNvSpPr>
              <a:spLocks/>
            </p:cNvSpPr>
            <p:nvPr/>
          </p:nvSpPr>
          <p:spPr>
            <a:xfrm>
              <a:off x="817035" y="8878786"/>
              <a:ext cx="138453" cy="138426"/>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2" name="Shape 356"/>
            <p:cNvSpPr>
              <a:spLocks/>
            </p:cNvSpPr>
            <p:nvPr/>
          </p:nvSpPr>
          <p:spPr>
            <a:xfrm>
              <a:off x="1882488" y="8523637"/>
              <a:ext cx="138419" cy="138488"/>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3" name="Shape 357"/>
            <p:cNvSpPr>
              <a:spLocks/>
            </p:cNvSpPr>
            <p:nvPr/>
          </p:nvSpPr>
          <p:spPr>
            <a:xfrm>
              <a:off x="2166611" y="8168484"/>
              <a:ext cx="138427" cy="138475"/>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4" name="Shape 358"/>
            <p:cNvSpPr>
              <a:spLocks/>
            </p:cNvSpPr>
            <p:nvPr/>
          </p:nvSpPr>
          <p:spPr>
            <a:xfrm>
              <a:off x="35701" y="4972122"/>
              <a:ext cx="138426" cy="138411"/>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5" name="Shape 359"/>
            <p:cNvSpPr>
              <a:spLocks/>
            </p:cNvSpPr>
            <p:nvPr/>
          </p:nvSpPr>
          <p:spPr>
            <a:xfrm>
              <a:off x="532914" y="3267394"/>
              <a:ext cx="138433" cy="138426"/>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6" name="Shape 360"/>
            <p:cNvSpPr>
              <a:spLocks/>
            </p:cNvSpPr>
            <p:nvPr/>
          </p:nvSpPr>
          <p:spPr>
            <a:xfrm>
              <a:off x="817035" y="3409454"/>
              <a:ext cx="138418" cy="138426"/>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7" name="Shape 361"/>
            <p:cNvSpPr>
              <a:spLocks/>
            </p:cNvSpPr>
            <p:nvPr/>
          </p:nvSpPr>
          <p:spPr>
            <a:xfrm>
              <a:off x="1882488" y="3977696"/>
              <a:ext cx="138453" cy="138427"/>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8" name="Shape 362"/>
            <p:cNvSpPr>
              <a:spLocks/>
            </p:cNvSpPr>
            <p:nvPr/>
          </p:nvSpPr>
          <p:spPr>
            <a:xfrm>
              <a:off x="3018975" y="4616968"/>
              <a:ext cx="138425" cy="13842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9" name="Shape 363"/>
            <p:cNvSpPr>
              <a:spLocks/>
            </p:cNvSpPr>
            <p:nvPr/>
          </p:nvSpPr>
          <p:spPr>
            <a:xfrm>
              <a:off x="2166611" y="5114181"/>
              <a:ext cx="138447"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0" name="Shape 364"/>
            <p:cNvSpPr>
              <a:spLocks/>
            </p:cNvSpPr>
            <p:nvPr/>
          </p:nvSpPr>
          <p:spPr>
            <a:xfrm>
              <a:off x="4368551" y="5398302"/>
              <a:ext cx="138425" cy="138490"/>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1" name="Shape 365"/>
            <p:cNvSpPr>
              <a:spLocks/>
            </p:cNvSpPr>
            <p:nvPr/>
          </p:nvSpPr>
          <p:spPr>
            <a:xfrm>
              <a:off x="4297521" y="4972122"/>
              <a:ext cx="138474" cy="138411"/>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2" name="Shape 366"/>
            <p:cNvSpPr>
              <a:spLocks/>
            </p:cNvSpPr>
            <p:nvPr/>
          </p:nvSpPr>
          <p:spPr>
            <a:xfrm>
              <a:off x="4155459" y="4616968"/>
              <a:ext cx="138427" cy="138426"/>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3" name="Shape 367"/>
            <p:cNvSpPr>
              <a:spLocks/>
            </p:cNvSpPr>
            <p:nvPr/>
          </p:nvSpPr>
          <p:spPr>
            <a:xfrm>
              <a:off x="3162140" y="3197494"/>
              <a:ext cx="278324" cy="278225"/>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4" name="Shape 368"/>
            <p:cNvSpPr>
              <a:spLocks/>
            </p:cNvSpPr>
            <p:nvPr/>
          </p:nvSpPr>
          <p:spPr>
            <a:xfrm>
              <a:off x="2379702" y="291224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5" name="Shape 369"/>
            <p:cNvSpPr>
              <a:spLocks/>
            </p:cNvSpPr>
            <p:nvPr/>
          </p:nvSpPr>
          <p:spPr>
            <a:xfrm>
              <a:off x="3587215" y="1349576"/>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6" name="Shape 370"/>
            <p:cNvSpPr>
              <a:spLocks/>
            </p:cNvSpPr>
            <p:nvPr/>
          </p:nvSpPr>
          <p:spPr>
            <a:xfrm>
              <a:off x="4821057" y="1020748"/>
              <a:ext cx="369897" cy="36989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7" name="Shape 371"/>
            <p:cNvSpPr>
              <a:spLocks/>
            </p:cNvSpPr>
            <p:nvPr/>
          </p:nvSpPr>
          <p:spPr>
            <a:xfrm>
              <a:off x="5007823" y="0"/>
              <a:ext cx="138371" cy="138425"/>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8" name="Shape 372"/>
            <p:cNvSpPr>
              <a:spLocks/>
            </p:cNvSpPr>
            <p:nvPr/>
          </p:nvSpPr>
          <p:spPr>
            <a:xfrm>
              <a:off x="3729276" y="639272"/>
              <a:ext cx="138474"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9" name="Shape 373"/>
            <p:cNvSpPr>
              <a:spLocks/>
            </p:cNvSpPr>
            <p:nvPr/>
          </p:nvSpPr>
          <p:spPr>
            <a:xfrm>
              <a:off x="2663824" y="710301"/>
              <a:ext cx="138475" cy="138476"/>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0" name="Shape 374"/>
            <p:cNvSpPr>
              <a:spLocks/>
            </p:cNvSpPr>
            <p:nvPr/>
          </p:nvSpPr>
          <p:spPr>
            <a:xfrm>
              <a:off x="4581640" y="2059878"/>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1" name="Shape 375"/>
            <p:cNvSpPr>
              <a:spLocks/>
            </p:cNvSpPr>
            <p:nvPr/>
          </p:nvSpPr>
          <p:spPr>
            <a:xfrm>
              <a:off x="5434003" y="312533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2" name="Shape 376"/>
            <p:cNvSpPr>
              <a:spLocks/>
            </p:cNvSpPr>
            <p:nvPr/>
          </p:nvSpPr>
          <p:spPr>
            <a:xfrm>
              <a:off x="5718127" y="3196362"/>
              <a:ext cx="138475" cy="13842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3" name="Shape 377"/>
            <p:cNvSpPr>
              <a:spLocks/>
            </p:cNvSpPr>
            <p:nvPr/>
          </p:nvSpPr>
          <p:spPr>
            <a:xfrm>
              <a:off x="5505035" y="1633697"/>
              <a:ext cx="138475" cy="138411"/>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4" name="Shape 378"/>
            <p:cNvSpPr>
              <a:spLocks/>
            </p:cNvSpPr>
            <p:nvPr/>
          </p:nvSpPr>
          <p:spPr>
            <a:xfrm>
              <a:off x="5505035" y="7458180"/>
              <a:ext cx="138426" cy="138369"/>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5" name="Shape 379"/>
            <p:cNvSpPr>
              <a:spLocks/>
            </p:cNvSpPr>
            <p:nvPr/>
          </p:nvSpPr>
          <p:spPr>
            <a:xfrm>
              <a:off x="2095579" y="3196362"/>
              <a:ext cx="138419"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6" name="Shape 380"/>
            <p:cNvSpPr>
              <a:spLocks/>
            </p:cNvSpPr>
            <p:nvPr/>
          </p:nvSpPr>
          <p:spPr>
            <a:xfrm>
              <a:off x="5220912" y="5043151"/>
              <a:ext cx="138475" cy="138488"/>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
        <p:nvSpPr>
          <p:cNvPr id="8" name="TextBox 7"/>
          <p:cNvSpPr txBox="1"/>
          <p:nvPr/>
        </p:nvSpPr>
        <p:spPr>
          <a:xfrm>
            <a:off x="348019" y="4750154"/>
            <a:ext cx="932956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Avenir Heavy"/>
                <a:ea typeface="Open Sans Semibold" charset="0"/>
                <a:cs typeface="Open Sans Semibold" charset="0"/>
              </a:rPr>
              <a:t>Takeaways</a:t>
            </a:r>
          </a:p>
        </p:txBody>
      </p:sp>
      <p:sp>
        <p:nvSpPr>
          <p:cNvPr id="2" name="Rectangle 1"/>
          <p:cNvSpPr/>
          <p:nvPr/>
        </p:nvSpPr>
        <p:spPr>
          <a:xfrm>
            <a:off x="373237" y="5686950"/>
            <a:ext cx="1217077" cy="123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2" name="Rectangle 11"/>
          <p:cNvSpPr/>
          <p:nvPr/>
        </p:nvSpPr>
        <p:spPr>
          <a:xfrm>
            <a:off x="1681070" y="5686950"/>
            <a:ext cx="1217077" cy="12366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3" name="Rectangle 12"/>
          <p:cNvSpPr/>
          <p:nvPr/>
        </p:nvSpPr>
        <p:spPr>
          <a:xfrm>
            <a:off x="2988903" y="5686950"/>
            <a:ext cx="1217077" cy="12366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4" name="Rectangle 13"/>
          <p:cNvSpPr/>
          <p:nvPr/>
        </p:nvSpPr>
        <p:spPr>
          <a:xfrm>
            <a:off x="4296736" y="5686950"/>
            <a:ext cx="1217077" cy="123660"/>
          </a:xfrm>
          <a:prstGeom prst="rec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6" name="Rectangle 15"/>
          <p:cNvSpPr/>
          <p:nvPr/>
        </p:nvSpPr>
        <p:spPr>
          <a:xfrm>
            <a:off x="5604569" y="5686950"/>
            <a:ext cx="1217077" cy="12366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362540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102057"/>
            </a:gs>
            <a:gs pos="52000">
              <a:srgbClr val="1F58A0"/>
            </a:gs>
            <a:gs pos="100000">
              <a:srgbClr val="329FFC"/>
            </a:gs>
          </a:gsLst>
          <a:lin ang="13500000" scaled="1"/>
          <a:tileRect/>
        </a:gradFill>
        <a:effectLst/>
      </p:bgPr>
    </p:bg>
    <p:spTree>
      <p:nvGrpSpPr>
        <p:cNvPr id="1" name=""/>
        <p:cNvGrpSpPr/>
        <p:nvPr/>
      </p:nvGrpSpPr>
      <p:grpSpPr>
        <a:xfrm>
          <a:off x="0" y="0"/>
          <a:ext cx="0" cy="0"/>
          <a:chOff x="0" y="0"/>
          <a:chExt cx="0" cy="0"/>
        </a:xfrm>
      </p:grpSpPr>
      <p:grpSp>
        <p:nvGrpSpPr>
          <p:cNvPr id="9" name="Group 269"/>
          <p:cNvGrpSpPr/>
          <p:nvPr/>
        </p:nvGrpSpPr>
        <p:grpSpPr>
          <a:xfrm>
            <a:off x="289952" y="-49089"/>
            <a:ext cx="5151117" cy="7813643"/>
            <a:chOff x="0" y="0"/>
            <a:chExt cx="10302232" cy="15627283"/>
          </a:xfrm>
        </p:grpSpPr>
        <p:sp>
          <p:nvSpPr>
            <p:cNvPr id="10" name="Shape 158"/>
            <p:cNvSpPr>
              <a:spLocks/>
            </p:cNvSpPr>
            <p:nvPr/>
          </p:nvSpPr>
          <p:spPr>
            <a:xfrm>
              <a:off x="2824979" y="4724970"/>
              <a:ext cx="2026345" cy="1148939"/>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159"/>
            <p:cNvSpPr>
              <a:spLocks/>
            </p:cNvSpPr>
            <p:nvPr/>
          </p:nvSpPr>
          <p:spPr>
            <a:xfrm>
              <a:off x="6317350" y="7292888"/>
              <a:ext cx="1323681" cy="596836"/>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Shape 160"/>
            <p:cNvSpPr>
              <a:spLocks/>
            </p:cNvSpPr>
            <p:nvPr/>
          </p:nvSpPr>
          <p:spPr>
            <a:xfrm>
              <a:off x="1181512" y="4724970"/>
              <a:ext cx="1884206" cy="1147234"/>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 name="Shape 161"/>
            <p:cNvSpPr>
              <a:spLocks/>
            </p:cNvSpPr>
            <p:nvPr/>
          </p:nvSpPr>
          <p:spPr>
            <a:xfrm>
              <a:off x="51627" y="5033119"/>
              <a:ext cx="2747828" cy="2272608"/>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 name="Shape 162"/>
            <p:cNvSpPr>
              <a:spLocks/>
            </p:cNvSpPr>
            <p:nvPr/>
          </p:nvSpPr>
          <p:spPr>
            <a:xfrm>
              <a:off x="770645" y="4724970"/>
              <a:ext cx="2320557" cy="3750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 name="Shape 163"/>
            <p:cNvSpPr>
              <a:spLocks/>
            </p:cNvSpPr>
            <p:nvPr/>
          </p:nvSpPr>
          <p:spPr>
            <a:xfrm>
              <a:off x="3235847" y="7498322"/>
              <a:ext cx="3230566" cy="2272003"/>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 name="Shape 164"/>
            <p:cNvSpPr>
              <a:spLocks/>
            </p:cNvSpPr>
            <p:nvPr/>
          </p:nvSpPr>
          <p:spPr>
            <a:xfrm>
              <a:off x="51627" y="5854852"/>
              <a:ext cx="3153980" cy="1680981"/>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 name="Shape 165"/>
            <p:cNvSpPr>
              <a:spLocks/>
            </p:cNvSpPr>
            <p:nvPr/>
          </p:nvSpPr>
          <p:spPr>
            <a:xfrm>
              <a:off x="51627" y="7292888"/>
              <a:ext cx="3148659" cy="2146822"/>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 name="Shape 166"/>
            <p:cNvSpPr>
              <a:spLocks/>
            </p:cNvSpPr>
            <p:nvPr/>
          </p:nvSpPr>
          <p:spPr>
            <a:xfrm>
              <a:off x="6009199" y="6779305"/>
              <a:ext cx="1648882" cy="721422"/>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 name="Shape 167"/>
            <p:cNvSpPr>
              <a:spLocks/>
            </p:cNvSpPr>
            <p:nvPr/>
          </p:nvSpPr>
          <p:spPr>
            <a:xfrm>
              <a:off x="6009199" y="4519536"/>
              <a:ext cx="1881699" cy="2895123"/>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4" name="Shape 168"/>
            <p:cNvSpPr>
              <a:spLocks/>
            </p:cNvSpPr>
            <p:nvPr/>
          </p:nvSpPr>
          <p:spPr>
            <a:xfrm>
              <a:off x="4776598" y="4622251"/>
              <a:ext cx="3146399" cy="2187149"/>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 name="Shape 169"/>
            <p:cNvSpPr>
              <a:spLocks/>
            </p:cNvSpPr>
            <p:nvPr/>
          </p:nvSpPr>
          <p:spPr>
            <a:xfrm>
              <a:off x="976079" y="9758089"/>
              <a:ext cx="2493039" cy="2187148"/>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 name="Shape 170"/>
            <p:cNvSpPr>
              <a:spLocks/>
            </p:cNvSpPr>
            <p:nvPr/>
          </p:nvSpPr>
          <p:spPr>
            <a:xfrm>
              <a:off x="873362" y="11709704"/>
              <a:ext cx="2292874" cy="641282"/>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 name="Shape 171"/>
            <p:cNvSpPr>
              <a:spLocks/>
            </p:cNvSpPr>
            <p:nvPr/>
          </p:nvSpPr>
          <p:spPr>
            <a:xfrm>
              <a:off x="8166250" y="13353175"/>
              <a:ext cx="1265605" cy="1334620"/>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 name="Shape 172"/>
            <p:cNvSpPr>
              <a:spLocks/>
            </p:cNvSpPr>
            <p:nvPr/>
          </p:nvSpPr>
          <p:spPr>
            <a:xfrm>
              <a:off x="7036365" y="13250456"/>
              <a:ext cx="2498904" cy="634153"/>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 name="Shape 173"/>
            <p:cNvSpPr>
              <a:spLocks/>
            </p:cNvSpPr>
            <p:nvPr/>
          </p:nvSpPr>
          <p:spPr>
            <a:xfrm>
              <a:off x="8063534" y="2465201"/>
              <a:ext cx="2171494" cy="222245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 name="Shape 174"/>
            <p:cNvSpPr>
              <a:spLocks/>
            </p:cNvSpPr>
            <p:nvPr/>
          </p:nvSpPr>
          <p:spPr>
            <a:xfrm>
              <a:off x="7652664" y="4622251"/>
              <a:ext cx="2649569" cy="2802648"/>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 name="Shape 175"/>
            <p:cNvSpPr>
              <a:spLocks/>
            </p:cNvSpPr>
            <p:nvPr/>
          </p:nvSpPr>
          <p:spPr>
            <a:xfrm>
              <a:off x="7858098" y="2465201"/>
              <a:ext cx="508870" cy="2267093"/>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 name="Shape 176"/>
            <p:cNvSpPr>
              <a:spLocks/>
            </p:cNvSpPr>
            <p:nvPr/>
          </p:nvSpPr>
          <p:spPr>
            <a:xfrm>
              <a:off x="7652664" y="4622251"/>
              <a:ext cx="778399" cy="2874766"/>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3" name="Shape 177"/>
            <p:cNvSpPr>
              <a:spLocks/>
            </p:cNvSpPr>
            <p:nvPr/>
          </p:nvSpPr>
          <p:spPr>
            <a:xfrm>
              <a:off x="4468448" y="6779305"/>
              <a:ext cx="1959846" cy="1144933"/>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 name="Shape 178"/>
            <p:cNvSpPr>
              <a:spLocks/>
            </p:cNvSpPr>
            <p:nvPr/>
          </p:nvSpPr>
          <p:spPr>
            <a:xfrm>
              <a:off x="4468448" y="6779305"/>
              <a:ext cx="1906074" cy="585106"/>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5" name="Shape 179"/>
            <p:cNvSpPr>
              <a:spLocks/>
            </p:cNvSpPr>
            <p:nvPr/>
          </p:nvSpPr>
          <p:spPr>
            <a:xfrm>
              <a:off x="3133131" y="6779305"/>
              <a:ext cx="3256747" cy="1129988"/>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6" name="Shape 180"/>
            <p:cNvSpPr>
              <a:spLocks/>
            </p:cNvSpPr>
            <p:nvPr/>
          </p:nvSpPr>
          <p:spPr>
            <a:xfrm>
              <a:off x="4468448" y="4827686"/>
              <a:ext cx="1563021" cy="202263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7" name="Shape 181"/>
            <p:cNvSpPr>
              <a:spLocks/>
            </p:cNvSpPr>
            <p:nvPr/>
          </p:nvSpPr>
          <p:spPr>
            <a:xfrm>
              <a:off x="2824979" y="4827686"/>
              <a:ext cx="2013865" cy="2019730"/>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8" name="Shape 182"/>
            <p:cNvSpPr>
              <a:spLocks/>
            </p:cNvSpPr>
            <p:nvPr/>
          </p:nvSpPr>
          <p:spPr>
            <a:xfrm>
              <a:off x="2824979" y="5854852"/>
              <a:ext cx="1728980" cy="1687103"/>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9" name="Shape 183"/>
            <p:cNvSpPr>
              <a:spLocks/>
            </p:cNvSpPr>
            <p:nvPr/>
          </p:nvSpPr>
          <p:spPr>
            <a:xfrm>
              <a:off x="3235847" y="9758089"/>
              <a:ext cx="712999" cy="2214831"/>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0" name="Shape 184"/>
            <p:cNvSpPr>
              <a:spLocks/>
            </p:cNvSpPr>
            <p:nvPr/>
          </p:nvSpPr>
          <p:spPr>
            <a:xfrm>
              <a:off x="8166250" y="13866756"/>
              <a:ext cx="597145" cy="1487894"/>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1" name="Shape 185"/>
            <p:cNvSpPr>
              <a:spLocks/>
            </p:cNvSpPr>
            <p:nvPr/>
          </p:nvSpPr>
          <p:spPr>
            <a:xfrm>
              <a:off x="7036365" y="13250456"/>
              <a:ext cx="1297601" cy="2110203"/>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 name="Shape 186"/>
            <p:cNvSpPr>
              <a:spLocks/>
            </p:cNvSpPr>
            <p:nvPr/>
          </p:nvSpPr>
          <p:spPr>
            <a:xfrm>
              <a:off x="8268969" y="14791211"/>
              <a:ext cx="676288" cy="656125"/>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 name="Shape 187"/>
            <p:cNvSpPr>
              <a:spLocks/>
            </p:cNvSpPr>
            <p:nvPr/>
          </p:nvSpPr>
          <p:spPr>
            <a:xfrm>
              <a:off x="8268969" y="14585773"/>
              <a:ext cx="563444" cy="740784"/>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 name="Shape 188"/>
            <p:cNvSpPr>
              <a:spLocks/>
            </p:cNvSpPr>
            <p:nvPr/>
          </p:nvSpPr>
          <p:spPr>
            <a:xfrm>
              <a:off x="6728214" y="2465201"/>
              <a:ext cx="1383369" cy="2143309"/>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 name="Shape 189"/>
            <p:cNvSpPr>
              <a:spLocks/>
            </p:cNvSpPr>
            <p:nvPr/>
          </p:nvSpPr>
          <p:spPr>
            <a:xfrm>
              <a:off x="6728214" y="1746186"/>
              <a:ext cx="1389686" cy="1332710"/>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 name="Shape 190"/>
            <p:cNvSpPr>
              <a:spLocks/>
            </p:cNvSpPr>
            <p:nvPr/>
          </p:nvSpPr>
          <p:spPr>
            <a:xfrm>
              <a:off x="4776598" y="3081500"/>
              <a:ext cx="3151114" cy="1740772"/>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 name="Shape 191"/>
            <p:cNvSpPr>
              <a:spLocks/>
            </p:cNvSpPr>
            <p:nvPr/>
          </p:nvSpPr>
          <p:spPr>
            <a:xfrm>
              <a:off x="5187463" y="1746186"/>
              <a:ext cx="2018826" cy="1327697"/>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 name="Shape 192"/>
            <p:cNvSpPr>
              <a:spLocks/>
            </p:cNvSpPr>
            <p:nvPr/>
          </p:nvSpPr>
          <p:spPr>
            <a:xfrm>
              <a:off x="4776598" y="2054334"/>
              <a:ext cx="1968773" cy="2768340"/>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9" name="Shape 193"/>
            <p:cNvSpPr>
              <a:spLocks/>
            </p:cNvSpPr>
            <p:nvPr/>
          </p:nvSpPr>
          <p:spPr>
            <a:xfrm>
              <a:off x="2414113" y="7498322"/>
              <a:ext cx="1061218" cy="2288961"/>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0" name="Shape 194"/>
            <p:cNvSpPr>
              <a:spLocks/>
            </p:cNvSpPr>
            <p:nvPr/>
          </p:nvSpPr>
          <p:spPr>
            <a:xfrm>
              <a:off x="1386947" y="7498322"/>
              <a:ext cx="1855076" cy="1985824"/>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1" name="Shape 195"/>
            <p:cNvSpPr>
              <a:spLocks/>
            </p:cNvSpPr>
            <p:nvPr/>
          </p:nvSpPr>
          <p:spPr>
            <a:xfrm>
              <a:off x="976079" y="9347223"/>
              <a:ext cx="2505078" cy="2449959"/>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2" name="Shape 196"/>
            <p:cNvSpPr>
              <a:spLocks/>
            </p:cNvSpPr>
            <p:nvPr/>
          </p:nvSpPr>
          <p:spPr>
            <a:xfrm>
              <a:off x="359779" y="9347223"/>
              <a:ext cx="2013763" cy="1326793"/>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3" name="Shape 197"/>
            <p:cNvSpPr>
              <a:spLocks/>
            </p:cNvSpPr>
            <p:nvPr/>
          </p:nvSpPr>
          <p:spPr>
            <a:xfrm>
              <a:off x="462497" y="9347223"/>
              <a:ext cx="1985320" cy="2448552"/>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4" name="Shape 198"/>
            <p:cNvSpPr>
              <a:spLocks/>
            </p:cNvSpPr>
            <p:nvPr/>
          </p:nvSpPr>
          <p:spPr>
            <a:xfrm>
              <a:off x="8268969" y="14996644"/>
              <a:ext cx="1136911" cy="630640"/>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5" name="Shape 199"/>
            <p:cNvSpPr>
              <a:spLocks/>
            </p:cNvSpPr>
            <p:nvPr/>
          </p:nvSpPr>
          <p:spPr>
            <a:xfrm>
              <a:off x="6420067" y="7395604"/>
              <a:ext cx="3320945" cy="2541737"/>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6" name="Shape 200"/>
            <p:cNvSpPr>
              <a:spLocks/>
            </p:cNvSpPr>
            <p:nvPr/>
          </p:nvSpPr>
          <p:spPr>
            <a:xfrm>
              <a:off x="51627" y="10579823"/>
              <a:ext cx="936737" cy="1873483"/>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7" name="Shape 201"/>
            <p:cNvSpPr>
              <a:spLocks/>
            </p:cNvSpPr>
            <p:nvPr/>
          </p:nvSpPr>
          <p:spPr>
            <a:xfrm>
              <a:off x="5701048" y="7909186"/>
              <a:ext cx="4017787" cy="2072691"/>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8" name="Shape 202"/>
            <p:cNvSpPr>
              <a:spLocks/>
            </p:cNvSpPr>
            <p:nvPr/>
          </p:nvSpPr>
          <p:spPr>
            <a:xfrm>
              <a:off x="3441281" y="7909186"/>
              <a:ext cx="3005616" cy="2077406"/>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9" name="Shape 203"/>
            <p:cNvSpPr>
              <a:spLocks/>
            </p:cNvSpPr>
            <p:nvPr/>
          </p:nvSpPr>
          <p:spPr>
            <a:xfrm>
              <a:off x="976079" y="11709704"/>
              <a:ext cx="1839720" cy="1237923"/>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0" name="Shape 204"/>
            <p:cNvSpPr>
              <a:spLocks/>
            </p:cNvSpPr>
            <p:nvPr/>
          </p:nvSpPr>
          <p:spPr>
            <a:xfrm>
              <a:off x="51627" y="11709704"/>
              <a:ext cx="1259483" cy="1241230"/>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1" name="Shape 205"/>
            <p:cNvSpPr>
              <a:spLocks/>
            </p:cNvSpPr>
            <p:nvPr/>
          </p:nvSpPr>
          <p:spPr>
            <a:xfrm>
              <a:off x="51627" y="12428725"/>
              <a:ext cx="1263397" cy="964778"/>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2" name="Shape 206"/>
            <p:cNvSpPr>
              <a:spLocks/>
            </p:cNvSpPr>
            <p:nvPr/>
          </p:nvSpPr>
          <p:spPr>
            <a:xfrm>
              <a:off x="4879314" y="13045023"/>
              <a:ext cx="2174905" cy="84490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3" name="Shape 207"/>
            <p:cNvSpPr>
              <a:spLocks/>
            </p:cNvSpPr>
            <p:nvPr/>
          </p:nvSpPr>
          <p:spPr>
            <a:xfrm>
              <a:off x="3235847" y="11196122"/>
              <a:ext cx="1730490" cy="1809284"/>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4" name="Shape 208"/>
            <p:cNvSpPr>
              <a:spLocks/>
            </p:cNvSpPr>
            <p:nvPr/>
          </p:nvSpPr>
          <p:spPr>
            <a:xfrm>
              <a:off x="2722261" y="11915140"/>
              <a:ext cx="2172953" cy="11459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5" name="Shape 209"/>
            <p:cNvSpPr>
              <a:spLocks/>
            </p:cNvSpPr>
            <p:nvPr/>
          </p:nvSpPr>
          <p:spPr>
            <a:xfrm>
              <a:off x="3543997" y="2054334"/>
              <a:ext cx="1736356" cy="2774657"/>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6" name="Shape 210"/>
            <p:cNvSpPr>
              <a:spLocks/>
            </p:cNvSpPr>
            <p:nvPr/>
          </p:nvSpPr>
          <p:spPr>
            <a:xfrm>
              <a:off x="3543997" y="1129881"/>
              <a:ext cx="1733592" cy="3270584"/>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7" name="Shape 211"/>
            <p:cNvSpPr>
              <a:spLocks/>
            </p:cNvSpPr>
            <p:nvPr/>
          </p:nvSpPr>
          <p:spPr>
            <a:xfrm>
              <a:off x="3133131" y="4416819"/>
              <a:ext cx="1756621" cy="434041"/>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8" name="Shape 212"/>
            <p:cNvSpPr>
              <a:spLocks/>
            </p:cNvSpPr>
            <p:nvPr/>
          </p:nvSpPr>
          <p:spPr>
            <a:xfrm>
              <a:off x="770645" y="4416819"/>
              <a:ext cx="2762219" cy="433435"/>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9" name="Shape 213"/>
            <p:cNvSpPr>
              <a:spLocks/>
            </p:cNvSpPr>
            <p:nvPr/>
          </p:nvSpPr>
          <p:spPr>
            <a:xfrm>
              <a:off x="5701048" y="9963524"/>
              <a:ext cx="4044679" cy="956848"/>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0" name="Shape 214"/>
            <p:cNvSpPr>
              <a:spLocks/>
            </p:cNvSpPr>
            <p:nvPr/>
          </p:nvSpPr>
          <p:spPr>
            <a:xfrm>
              <a:off x="7036365" y="10887974"/>
              <a:ext cx="2463498" cy="2461094"/>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1" name="Shape 215"/>
            <p:cNvSpPr>
              <a:spLocks/>
            </p:cNvSpPr>
            <p:nvPr/>
          </p:nvSpPr>
          <p:spPr>
            <a:xfrm>
              <a:off x="5701048" y="9963524"/>
              <a:ext cx="4548626" cy="3363871"/>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2" name="Shape 216"/>
            <p:cNvSpPr>
              <a:spLocks/>
            </p:cNvSpPr>
            <p:nvPr/>
          </p:nvSpPr>
          <p:spPr>
            <a:xfrm>
              <a:off x="462497" y="9449938"/>
              <a:ext cx="980977" cy="1229993"/>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3" name="Shape 217"/>
            <p:cNvSpPr>
              <a:spLocks/>
            </p:cNvSpPr>
            <p:nvPr/>
          </p:nvSpPr>
          <p:spPr>
            <a:xfrm>
              <a:off x="5084746" y="9963524"/>
              <a:ext cx="1946607" cy="3400787"/>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4" name="Shape 218"/>
            <p:cNvSpPr>
              <a:spLocks/>
            </p:cNvSpPr>
            <p:nvPr/>
          </p:nvSpPr>
          <p:spPr>
            <a:xfrm>
              <a:off x="4879314" y="10785255"/>
              <a:ext cx="2141409" cy="2528600"/>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5" name="Shape 219"/>
            <p:cNvSpPr>
              <a:spLocks/>
            </p:cNvSpPr>
            <p:nvPr/>
          </p:nvSpPr>
          <p:spPr>
            <a:xfrm>
              <a:off x="3441281" y="9758089"/>
              <a:ext cx="2301904" cy="1074911"/>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6" name="Shape 220"/>
            <p:cNvSpPr>
              <a:spLocks/>
            </p:cNvSpPr>
            <p:nvPr/>
          </p:nvSpPr>
          <p:spPr>
            <a:xfrm>
              <a:off x="3852149" y="10785255"/>
              <a:ext cx="1225380" cy="2257058"/>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7" name="Shape 221"/>
            <p:cNvSpPr>
              <a:spLocks/>
            </p:cNvSpPr>
            <p:nvPr/>
          </p:nvSpPr>
          <p:spPr>
            <a:xfrm>
              <a:off x="3441281" y="9758089"/>
              <a:ext cx="1693471" cy="1528015"/>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8" name="Shape 222"/>
            <p:cNvSpPr>
              <a:spLocks/>
            </p:cNvSpPr>
            <p:nvPr/>
          </p:nvSpPr>
          <p:spPr>
            <a:xfrm>
              <a:off x="5290180" y="1027165"/>
              <a:ext cx="2023942" cy="1043819"/>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9" name="Shape 223"/>
            <p:cNvSpPr>
              <a:spLocks/>
            </p:cNvSpPr>
            <p:nvPr/>
          </p:nvSpPr>
          <p:spPr>
            <a:xfrm>
              <a:off x="3954865" y="1027165"/>
              <a:ext cx="1509054" cy="1045422"/>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0" name="Shape 224"/>
            <p:cNvSpPr>
              <a:spLocks/>
            </p:cNvSpPr>
            <p:nvPr/>
          </p:nvSpPr>
          <p:spPr>
            <a:xfrm>
              <a:off x="8063534" y="2054334"/>
              <a:ext cx="2196577" cy="793251"/>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1" name="Shape 225"/>
            <p:cNvSpPr>
              <a:spLocks/>
            </p:cNvSpPr>
            <p:nvPr/>
          </p:nvSpPr>
          <p:spPr>
            <a:xfrm>
              <a:off x="7241799" y="1746186"/>
              <a:ext cx="2372111" cy="726342"/>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2" name="Shape 226"/>
            <p:cNvSpPr>
              <a:spLocks/>
            </p:cNvSpPr>
            <p:nvPr/>
          </p:nvSpPr>
          <p:spPr>
            <a:xfrm>
              <a:off x="7241799" y="102716"/>
              <a:ext cx="2346236" cy="1933561"/>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3" name="Shape 227"/>
            <p:cNvSpPr>
              <a:spLocks/>
            </p:cNvSpPr>
            <p:nvPr/>
          </p:nvSpPr>
          <p:spPr>
            <a:xfrm>
              <a:off x="5392897" y="102716"/>
              <a:ext cx="1876789" cy="168148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4" name="Shape 228"/>
            <p:cNvSpPr>
              <a:spLocks/>
            </p:cNvSpPr>
            <p:nvPr/>
          </p:nvSpPr>
          <p:spPr>
            <a:xfrm>
              <a:off x="4776598" y="13764040"/>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5" name="Shape 229"/>
            <p:cNvSpPr>
              <a:spLocks/>
            </p:cNvSpPr>
            <p:nvPr/>
          </p:nvSpPr>
          <p:spPr>
            <a:xfrm>
              <a:off x="4776598" y="12942305"/>
              <a:ext cx="200095" cy="200248"/>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6" name="Shape 230"/>
            <p:cNvSpPr>
              <a:spLocks/>
            </p:cNvSpPr>
            <p:nvPr/>
          </p:nvSpPr>
          <p:spPr>
            <a:xfrm>
              <a:off x="6933649" y="13250456"/>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7" name="Shape 231"/>
            <p:cNvSpPr>
              <a:spLocks/>
            </p:cNvSpPr>
            <p:nvPr/>
          </p:nvSpPr>
          <p:spPr>
            <a:xfrm>
              <a:off x="7962380" y="13765606"/>
              <a:ext cx="402483" cy="40248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8" name="Shape 232"/>
            <p:cNvSpPr>
              <a:spLocks/>
            </p:cNvSpPr>
            <p:nvPr/>
          </p:nvSpPr>
          <p:spPr>
            <a:xfrm>
              <a:off x="8166250" y="15304789"/>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9" name="Shape 233"/>
            <p:cNvSpPr>
              <a:spLocks/>
            </p:cNvSpPr>
            <p:nvPr/>
          </p:nvSpPr>
          <p:spPr>
            <a:xfrm>
              <a:off x="3749430" y="11196122"/>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0" name="Shape 234"/>
            <p:cNvSpPr>
              <a:spLocks/>
            </p:cNvSpPr>
            <p:nvPr/>
          </p:nvSpPr>
          <p:spPr>
            <a:xfrm>
              <a:off x="4982030" y="10682539"/>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1" name="Shape 235"/>
            <p:cNvSpPr>
              <a:spLocks/>
            </p:cNvSpPr>
            <p:nvPr/>
          </p:nvSpPr>
          <p:spPr>
            <a:xfrm>
              <a:off x="5481521" y="9743909"/>
              <a:ext cx="433718" cy="434041"/>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2" name="Shape 236"/>
            <p:cNvSpPr>
              <a:spLocks/>
            </p:cNvSpPr>
            <p:nvPr/>
          </p:nvSpPr>
          <p:spPr>
            <a:xfrm>
              <a:off x="3338563" y="965537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3" name="Shape 237"/>
            <p:cNvSpPr>
              <a:spLocks/>
            </p:cNvSpPr>
            <p:nvPr/>
          </p:nvSpPr>
          <p:spPr>
            <a:xfrm>
              <a:off x="2168487" y="9101597"/>
              <a:ext cx="485995" cy="485995"/>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4" name="Shape 238"/>
            <p:cNvSpPr>
              <a:spLocks/>
            </p:cNvSpPr>
            <p:nvPr/>
          </p:nvSpPr>
          <p:spPr>
            <a:xfrm>
              <a:off x="1284228" y="9347223"/>
              <a:ext cx="200218" cy="200177"/>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5" name="Shape 239"/>
            <p:cNvSpPr>
              <a:spLocks/>
            </p:cNvSpPr>
            <p:nvPr/>
          </p:nvSpPr>
          <p:spPr>
            <a:xfrm>
              <a:off x="462497" y="9449938"/>
              <a:ext cx="200178" cy="200198"/>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6" name="Shape 240"/>
            <p:cNvSpPr>
              <a:spLocks/>
            </p:cNvSpPr>
            <p:nvPr/>
          </p:nvSpPr>
          <p:spPr>
            <a:xfrm>
              <a:off x="359779" y="10579823"/>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7" name="Shape 241"/>
            <p:cNvSpPr>
              <a:spLocks/>
            </p:cNvSpPr>
            <p:nvPr/>
          </p:nvSpPr>
          <p:spPr>
            <a:xfrm>
              <a:off x="873362" y="11606989"/>
              <a:ext cx="200166"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8" name="Shape 242"/>
            <p:cNvSpPr>
              <a:spLocks/>
            </p:cNvSpPr>
            <p:nvPr/>
          </p:nvSpPr>
          <p:spPr>
            <a:xfrm>
              <a:off x="-1" y="13198831"/>
              <a:ext cx="508870" cy="508868"/>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9" name="Shape 243"/>
            <p:cNvSpPr>
              <a:spLocks/>
            </p:cNvSpPr>
            <p:nvPr/>
          </p:nvSpPr>
          <p:spPr>
            <a:xfrm>
              <a:off x="1181512" y="12839590"/>
              <a:ext cx="200217" cy="200177"/>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0" name="Shape 244"/>
            <p:cNvSpPr>
              <a:spLocks/>
            </p:cNvSpPr>
            <p:nvPr/>
          </p:nvSpPr>
          <p:spPr>
            <a:xfrm>
              <a:off x="2722261" y="12326009"/>
              <a:ext cx="200167" cy="200267"/>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1" name="Shape 245"/>
            <p:cNvSpPr>
              <a:spLocks/>
            </p:cNvSpPr>
            <p:nvPr/>
          </p:nvSpPr>
          <p:spPr>
            <a:xfrm>
              <a:off x="3133131" y="11812423"/>
              <a:ext cx="200178" cy="200249"/>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2" name="Shape 246"/>
            <p:cNvSpPr>
              <a:spLocks/>
            </p:cNvSpPr>
            <p:nvPr/>
          </p:nvSpPr>
          <p:spPr>
            <a:xfrm>
              <a:off x="51627" y="7190172"/>
              <a:ext cx="200177" cy="200156"/>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3" name="Shape 247"/>
            <p:cNvSpPr>
              <a:spLocks/>
            </p:cNvSpPr>
            <p:nvPr/>
          </p:nvSpPr>
          <p:spPr>
            <a:xfrm>
              <a:off x="770645" y="4724970"/>
              <a:ext cx="200188" cy="200177"/>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4" name="Shape 248"/>
            <p:cNvSpPr>
              <a:spLocks/>
            </p:cNvSpPr>
            <p:nvPr/>
          </p:nvSpPr>
          <p:spPr>
            <a:xfrm>
              <a:off x="1181512" y="4930402"/>
              <a:ext cx="200166" cy="200177"/>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5" name="Shape 249"/>
            <p:cNvSpPr>
              <a:spLocks/>
            </p:cNvSpPr>
            <p:nvPr/>
          </p:nvSpPr>
          <p:spPr>
            <a:xfrm>
              <a:off x="2722261" y="5752136"/>
              <a:ext cx="200217" cy="200179"/>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6" name="Shape 250"/>
            <p:cNvSpPr>
              <a:spLocks/>
            </p:cNvSpPr>
            <p:nvPr/>
          </p:nvSpPr>
          <p:spPr>
            <a:xfrm>
              <a:off x="4365731" y="6676586"/>
              <a:ext cx="200177" cy="20017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7" name="Shape 251"/>
            <p:cNvSpPr>
              <a:spLocks/>
            </p:cNvSpPr>
            <p:nvPr/>
          </p:nvSpPr>
          <p:spPr>
            <a:xfrm>
              <a:off x="3133131" y="739560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8" name="Shape 252"/>
            <p:cNvSpPr>
              <a:spLocks/>
            </p:cNvSpPr>
            <p:nvPr/>
          </p:nvSpPr>
          <p:spPr>
            <a:xfrm>
              <a:off x="6317350" y="7806471"/>
              <a:ext cx="200175" cy="200269"/>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9" name="Shape 253"/>
            <p:cNvSpPr>
              <a:spLocks/>
            </p:cNvSpPr>
            <p:nvPr/>
          </p:nvSpPr>
          <p:spPr>
            <a:xfrm>
              <a:off x="6214634" y="7190172"/>
              <a:ext cx="200246" cy="200156"/>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0" name="Shape 254"/>
            <p:cNvSpPr>
              <a:spLocks/>
            </p:cNvSpPr>
            <p:nvPr/>
          </p:nvSpPr>
          <p:spPr>
            <a:xfrm>
              <a:off x="6009199" y="6676586"/>
              <a:ext cx="200178" cy="200177"/>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1" name="Shape 255"/>
            <p:cNvSpPr>
              <a:spLocks/>
            </p:cNvSpPr>
            <p:nvPr/>
          </p:nvSpPr>
          <p:spPr>
            <a:xfrm>
              <a:off x="4572762" y="4623887"/>
              <a:ext cx="402483" cy="402341"/>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2" name="Shape 256"/>
            <p:cNvSpPr>
              <a:spLocks/>
            </p:cNvSpPr>
            <p:nvPr/>
          </p:nvSpPr>
          <p:spPr>
            <a:xfrm>
              <a:off x="3441281" y="4211387"/>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3" name="Shape 257"/>
            <p:cNvSpPr>
              <a:spLocks/>
            </p:cNvSpPr>
            <p:nvPr/>
          </p:nvSpPr>
          <p:spPr>
            <a:xfrm>
              <a:off x="5187463" y="1951618"/>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4" name="Shape 258"/>
            <p:cNvSpPr>
              <a:spLocks/>
            </p:cNvSpPr>
            <p:nvPr/>
          </p:nvSpPr>
          <p:spPr>
            <a:xfrm>
              <a:off x="6971718" y="1476101"/>
              <a:ext cx="534907" cy="53490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5" name="Shape 259"/>
            <p:cNvSpPr>
              <a:spLocks/>
            </p:cNvSpPr>
            <p:nvPr/>
          </p:nvSpPr>
          <p:spPr>
            <a:xfrm>
              <a:off x="7241799" y="0"/>
              <a:ext cx="200098" cy="200176"/>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6" name="Shape 260"/>
            <p:cNvSpPr>
              <a:spLocks/>
            </p:cNvSpPr>
            <p:nvPr/>
          </p:nvSpPr>
          <p:spPr>
            <a:xfrm>
              <a:off x="5392897" y="924449"/>
              <a:ext cx="200246"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7" name="Shape 261"/>
            <p:cNvSpPr>
              <a:spLocks/>
            </p:cNvSpPr>
            <p:nvPr/>
          </p:nvSpPr>
          <p:spPr>
            <a:xfrm>
              <a:off x="3852149" y="1027165"/>
              <a:ext cx="200248" cy="200248"/>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8" name="Shape 262"/>
            <p:cNvSpPr>
              <a:spLocks/>
            </p:cNvSpPr>
            <p:nvPr/>
          </p:nvSpPr>
          <p:spPr>
            <a:xfrm>
              <a:off x="6625497" y="2978784"/>
              <a:ext cx="200179" cy="200198"/>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9" name="Shape 263"/>
            <p:cNvSpPr>
              <a:spLocks/>
            </p:cNvSpPr>
            <p:nvPr/>
          </p:nvSpPr>
          <p:spPr>
            <a:xfrm>
              <a:off x="7858098" y="4519536"/>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0" name="Shape 264"/>
            <p:cNvSpPr>
              <a:spLocks/>
            </p:cNvSpPr>
            <p:nvPr/>
          </p:nvSpPr>
          <p:spPr>
            <a:xfrm>
              <a:off x="8268969" y="4622251"/>
              <a:ext cx="200248" cy="20017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1" name="Shape 265"/>
            <p:cNvSpPr>
              <a:spLocks/>
            </p:cNvSpPr>
            <p:nvPr/>
          </p:nvSpPr>
          <p:spPr>
            <a:xfrm>
              <a:off x="7960817" y="2362485"/>
              <a:ext cx="200249" cy="200155"/>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2" name="Shape 266"/>
            <p:cNvSpPr>
              <a:spLocks/>
            </p:cNvSpPr>
            <p:nvPr/>
          </p:nvSpPr>
          <p:spPr>
            <a:xfrm>
              <a:off x="7960817" y="10785255"/>
              <a:ext cx="200177" cy="200096"/>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3" name="Shape 267"/>
            <p:cNvSpPr>
              <a:spLocks/>
            </p:cNvSpPr>
            <p:nvPr/>
          </p:nvSpPr>
          <p:spPr>
            <a:xfrm>
              <a:off x="3030411" y="4622251"/>
              <a:ext cx="200168"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4" name="Shape 268"/>
            <p:cNvSpPr>
              <a:spLocks/>
            </p:cNvSpPr>
            <p:nvPr/>
          </p:nvSpPr>
          <p:spPr>
            <a:xfrm>
              <a:off x="7549948" y="7292888"/>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25" name="Group 381"/>
          <p:cNvGrpSpPr/>
          <p:nvPr/>
        </p:nvGrpSpPr>
        <p:grpSpPr>
          <a:xfrm flipH="1">
            <a:off x="9225444" y="-559463"/>
            <a:ext cx="3562082" cy="5403262"/>
            <a:chOff x="0" y="0"/>
            <a:chExt cx="7124162" cy="10806522"/>
          </a:xfrm>
        </p:grpSpPr>
        <p:sp>
          <p:nvSpPr>
            <p:cNvPr id="126" name="Shape 270"/>
            <p:cNvSpPr>
              <a:spLocks/>
            </p:cNvSpPr>
            <p:nvPr/>
          </p:nvSpPr>
          <p:spPr>
            <a:xfrm>
              <a:off x="1953519" y="3267394"/>
              <a:ext cx="1401251" cy="794511"/>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7" name="Shape 271"/>
            <p:cNvSpPr>
              <a:spLocks/>
            </p:cNvSpPr>
            <p:nvPr/>
          </p:nvSpPr>
          <p:spPr>
            <a:xfrm>
              <a:off x="4368551" y="5043151"/>
              <a:ext cx="915347" cy="412723"/>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8" name="Shape 272"/>
            <p:cNvSpPr>
              <a:spLocks/>
            </p:cNvSpPr>
            <p:nvPr/>
          </p:nvSpPr>
          <p:spPr>
            <a:xfrm>
              <a:off x="817035" y="3267394"/>
              <a:ext cx="1302959" cy="793332"/>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9" name="Shape 273"/>
            <p:cNvSpPr>
              <a:spLocks/>
            </p:cNvSpPr>
            <p:nvPr/>
          </p:nvSpPr>
          <p:spPr>
            <a:xfrm>
              <a:off x="35701" y="3480484"/>
              <a:ext cx="1900168" cy="1571546"/>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0" name="Shape 274"/>
            <p:cNvSpPr>
              <a:spLocks/>
            </p:cNvSpPr>
            <p:nvPr/>
          </p:nvSpPr>
          <p:spPr>
            <a:xfrm>
              <a:off x="532914" y="3267394"/>
              <a:ext cx="1604703" cy="2593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1" name="Shape 275"/>
            <p:cNvSpPr>
              <a:spLocks/>
            </p:cNvSpPr>
            <p:nvPr/>
          </p:nvSpPr>
          <p:spPr>
            <a:xfrm>
              <a:off x="2237641" y="5185212"/>
              <a:ext cx="2233989" cy="1571128"/>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2" name="Shape 276"/>
            <p:cNvSpPr>
              <a:spLocks/>
            </p:cNvSpPr>
            <p:nvPr/>
          </p:nvSpPr>
          <p:spPr>
            <a:xfrm>
              <a:off x="35701" y="4048726"/>
              <a:ext cx="2181029" cy="1162426"/>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3" name="Shape 277"/>
            <p:cNvSpPr>
              <a:spLocks/>
            </p:cNvSpPr>
            <p:nvPr/>
          </p:nvSpPr>
          <p:spPr>
            <a:xfrm>
              <a:off x="35701" y="5043151"/>
              <a:ext cx="2177350" cy="1484563"/>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4" name="Shape 278"/>
            <p:cNvSpPr>
              <a:spLocks/>
            </p:cNvSpPr>
            <p:nvPr/>
          </p:nvSpPr>
          <p:spPr>
            <a:xfrm>
              <a:off x="4155459" y="4688000"/>
              <a:ext cx="1140229" cy="498875"/>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5" name="Shape 279"/>
            <p:cNvSpPr>
              <a:spLocks/>
            </p:cNvSpPr>
            <p:nvPr/>
          </p:nvSpPr>
          <p:spPr>
            <a:xfrm>
              <a:off x="4155459" y="3125333"/>
              <a:ext cx="1301226" cy="2002025"/>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6" name="Shape 280"/>
            <p:cNvSpPr>
              <a:spLocks/>
            </p:cNvSpPr>
            <p:nvPr/>
          </p:nvSpPr>
          <p:spPr>
            <a:xfrm>
              <a:off x="3303096" y="3196362"/>
              <a:ext cx="2175787" cy="1512450"/>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7" name="Shape 281"/>
            <p:cNvSpPr>
              <a:spLocks/>
            </p:cNvSpPr>
            <p:nvPr/>
          </p:nvSpPr>
          <p:spPr>
            <a:xfrm>
              <a:off x="674975" y="6747878"/>
              <a:ext cx="1723977" cy="1512450"/>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8" name="Shape 282"/>
            <p:cNvSpPr>
              <a:spLocks/>
            </p:cNvSpPr>
            <p:nvPr/>
          </p:nvSpPr>
          <p:spPr>
            <a:xfrm>
              <a:off x="603944" y="8097452"/>
              <a:ext cx="1585560" cy="443457"/>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9" name="Shape 283"/>
            <p:cNvSpPr>
              <a:spLocks/>
            </p:cNvSpPr>
            <p:nvPr/>
          </p:nvSpPr>
          <p:spPr>
            <a:xfrm>
              <a:off x="5647095" y="9233939"/>
              <a:ext cx="875187" cy="922912"/>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0" name="Shape 284"/>
            <p:cNvSpPr>
              <a:spLocks/>
            </p:cNvSpPr>
            <p:nvPr/>
          </p:nvSpPr>
          <p:spPr>
            <a:xfrm>
              <a:off x="4865761" y="9162907"/>
              <a:ext cx="1728034" cy="438528"/>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1" name="Shape 285"/>
            <p:cNvSpPr>
              <a:spLocks/>
            </p:cNvSpPr>
            <p:nvPr/>
          </p:nvSpPr>
          <p:spPr>
            <a:xfrm>
              <a:off x="5576065" y="1704727"/>
              <a:ext cx="1501624" cy="153686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2" name="Shape 286"/>
            <p:cNvSpPr>
              <a:spLocks/>
            </p:cNvSpPr>
            <p:nvPr/>
          </p:nvSpPr>
          <p:spPr>
            <a:xfrm>
              <a:off x="5291942" y="3196362"/>
              <a:ext cx="1832221" cy="1938077"/>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3" name="Shape 287"/>
            <p:cNvSpPr>
              <a:spLocks/>
            </p:cNvSpPr>
            <p:nvPr/>
          </p:nvSpPr>
          <p:spPr>
            <a:xfrm>
              <a:off x="5434003" y="1704727"/>
              <a:ext cx="351892" cy="1567732"/>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4" name="Shape 288"/>
            <p:cNvSpPr>
              <a:spLocks/>
            </p:cNvSpPr>
            <p:nvPr/>
          </p:nvSpPr>
          <p:spPr>
            <a:xfrm>
              <a:off x="5291942" y="3196362"/>
              <a:ext cx="538276" cy="1987948"/>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5" name="Shape 289"/>
            <p:cNvSpPr>
              <a:spLocks/>
            </p:cNvSpPr>
            <p:nvPr/>
          </p:nvSpPr>
          <p:spPr>
            <a:xfrm>
              <a:off x="3090004" y="4688000"/>
              <a:ext cx="1355267" cy="791740"/>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6" name="Shape 290"/>
            <p:cNvSpPr>
              <a:spLocks/>
            </p:cNvSpPr>
            <p:nvPr/>
          </p:nvSpPr>
          <p:spPr>
            <a:xfrm>
              <a:off x="3090004" y="4688000"/>
              <a:ext cx="1318082" cy="404611"/>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7" name="Shape 291"/>
            <p:cNvSpPr>
              <a:spLocks/>
            </p:cNvSpPr>
            <p:nvPr/>
          </p:nvSpPr>
          <p:spPr>
            <a:xfrm>
              <a:off x="2166611" y="4688000"/>
              <a:ext cx="2252095" cy="781405"/>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8" name="Shape 292"/>
            <p:cNvSpPr>
              <a:spLocks/>
            </p:cNvSpPr>
            <p:nvPr/>
          </p:nvSpPr>
          <p:spPr>
            <a:xfrm>
              <a:off x="3090004" y="3338424"/>
              <a:ext cx="1080855" cy="139868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9" name="Shape 293"/>
            <p:cNvSpPr>
              <a:spLocks/>
            </p:cNvSpPr>
            <p:nvPr/>
          </p:nvSpPr>
          <p:spPr>
            <a:xfrm>
              <a:off x="1953519" y="3338424"/>
              <a:ext cx="1392621" cy="1396677"/>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0" name="Shape 294"/>
            <p:cNvSpPr>
              <a:spLocks/>
            </p:cNvSpPr>
            <p:nvPr/>
          </p:nvSpPr>
          <p:spPr>
            <a:xfrm>
              <a:off x="1953519" y="4048726"/>
              <a:ext cx="1195619" cy="1166660"/>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1" name="Shape 295"/>
            <p:cNvSpPr>
              <a:spLocks/>
            </p:cNvSpPr>
            <p:nvPr/>
          </p:nvSpPr>
          <p:spPr>
            <a:xfrm>
              <a:off x="2237641" y="6747878"/>
              <a:ext cx="493051" cy="1531592"/>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2" name="Shape 296"/>
            <p:cNvSpPr>
              <a:spLocks/>
            </p:cNvSpPr>
            <p:nvPr/>
          </p:nvSpPr>
          <p:spPr>
            <a:xfrm>
              <a:off x="5647095" y="9589089"/>
              <a:ext cx="412936" cy="1028903"/>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3" name="Shape 297"/>
            <p:cNvSpPr>
              <a:spLocks/>
            </p:cNvSpPr>
            <p:nvPr/>
          </p:nvSpPr>
          <p:spPr>
            <a:xfrm>
              <a:off x="4865761" y="9162907"/>
              <a:ext cx="897313" cy="1459240"/>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4" name="Shape 298"/>
            <p:cNvSpPr>
              <a:spLocks/>
            </p:cNvSpPr>
            <p:nvPr/>
          </p:nvSpPr>
          <p:spPr>
            <a:xfrm>
              <a:off x="5718127" y="10228364"/>
              <a:ext cx="467665" cy="453722"/>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5" name="Shape 299"/>
            <p:cNvSpPr>
              <a:spLocks/>
            </p:cNvSpPr>
            <p:nvPr/>
          </p:nvSpPr>
          <p:spPr>
            <a:xfrm>
              <a:off x="5718127" y="10086300"/>
              <a:ext cx="389631" cy="512265"/>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6" name="Shape 300"/>
            <p:cNvSpPr>
              <a:spLocks/>
            </p:cNvSpPr>
            <p:nvPr/>
          </p:nvSpPr>
          <p:spPr>
            <a:xfrm>
              <a:off x="4652670" y="1704727"/>
              <a:ext cx="956623" cy="1482133"/>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7" name="Shape 301"/>
            <p:cNvSpPr>
              <a:spLocks/>
            </p:cNvSpPr>
            <p:nvPr/>
          </p:nvSpPr>
          <p:spPr>
            <a:xfrm>
              <a:off x="4652670" y="1207516"/>
              <a:ext cx="960991" cy="921591"/>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8" name="Shape 302"/>
            <p:cNvSpPr>
              <a:spLocks/>
            </p:cNvSpPr>
            <p:nvPr/>
          </p:nvSpPr>
          <p:spPr>
            <a:xfrm>
              <a:off x="3303096" y="2130907"/>
              <a:ext cx="2179046" cy="1203773"/>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9" name="Shape 303"/>
            <p:cNvSpPr>
              <a:spLocks/>
            </p:cNvSpPr>
            <p:nvPr/>
          </p:nvSpPr>
          <p:spPr>
            <a:xfrm>
              <a:off x="3587215" y="1207516"/>
              <a:ext cx="1396052" cy="918124"/>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0" name="Shape 304"/>
            <p:cNvSpPr>
              <a:spLocks/>
            </p:cNvSpPr>
            <p:nvPr/>
          </p:nvSpPr>
          <p:spPr>
            <a:xfrm>
              <a:off x="3303096" y="1420605"/>
              <a:ext cx="1361438" cy="1914353"/>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1" name="Shape 305"/>
            <p:cNvSpPr>
              <a:spLocks/>
            </p:cNvSpPr>
            <p:nvPr/>
          </p:nvSpPr>
          <p:spPr>
            <a:xfrm>
              <a:off x="1669398" y="5185212"/>
              <a:ext cx="733851" cy="1582855"/>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2" name="Shape 306"/>
            <p:cNvSpPr>
              <a:spLocks/>
            </p:cNvSpPr>
            <p:nvPr/>
          </p:nvSpPr>
          <p:spPr>
            <a:xfrm>
              <a:off x="959097" y="5185212"/>
              <a:ext cx="1282815" cy="1373230"/>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3" name="Shape 307"/>
            <p:cNvSpPr>
              <a:spLocks/>
            </p:cNvSpPr>
            <p:nvPr/>
          </p:nvSpPr>
          <p:spPr>
            <a:xfrm>
              <a:off x="674975" y="6463757"/>
              <a:ext cx="1732302" cy="1694188"/>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4" name="Shape 308"/>
            <p:cNvSpPr>
              <a:spLocks/>
            </p:cNvSpPr>
            <p:nvPr/>
          </p:nvSpPr>
          <p:spPr>
            <a:xfrm>
              <a:off x="248793" y="6463757"/>
              <a:ext cx="1392550" cy="917500"/>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5" name="Shape 309"/>
            <p:cNvSpPr>
              <a:spLocks/>
            </p:cNvSpPr>
            <p:nvPr/>
          </p:nvSpPr>
          <p:spPr>
            <a:xfrm>
              <a:off x="319824" y="6463757"/>
              <a:ext cx="1372881" cy="1693214"/>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6" name="Shape 310"/>
            <p:cNvSpPr>
              <a:spLocks/>
            </p:cNvSpPr>
            <p:nvPr/>
          </p:nvSpPr>
          <p:spPr>
            <a:xfrm>
              <a:off x="5718127" y="10370425"/>
              <a:ext cx="786193" cy="436098"/>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7" name="Shape 311"/>
            <p:cNvSpPr>
              <a:spLocks/>
            </p:cNvSpPr>
            <p:nvPr/>
          </p:nvSpPr>
          <p:spPr>
            <a:xfrm>
              <a:off x="4439581" y="5114181"/>
              <a:ext cx="2296489" cy="1757653"/>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8" name="Shape 312"/>
            <p:cNvSpPr>
              <a:spLocks/>
            </p:cNvSpPr>
            <p:nvPr/>
          </p:nvSpPr>
          <p:spPr>
            <a:xfrm>
              <a:off x="35701" y="7316121"/>
              <a:ext cx="647769" cy="1295544"/>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9" name="Shape 313"/>
            <p:cNvSpPr>
              <a:spLocks/>
            </p:cNvSpPr>
            <p:nvPr/>
          </p:nvSpPr>
          <p:spPr>
            <a:xfrm>
              <a:off x="3942368" y="5469332"/>
              <a:ext cx="2778365" cy="1433300"/>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0" name="Shape 314"/>
            <p:cNvSpPr>
              <a:spLocks/>
            </p:cNvSpPr>
            <p:nvPr/>
          </p:nvSpPr>
          <p:spPr>
            <a:xfrm>
              <a:off x="2379702" y="5469332"/>
              <a:ext cx="2078433" cy="1436560"/>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1" name="Shape 315"/>
            <p:cNvSpPr>
              <a:spLocks/>
            </p:cNvSpPr>
            <p:nvPr/>
          </p:nvSpPr>
          <p:spPr>
            <a:xfrm>
              <a:off x="674975" y="8097452"/>
              <a:ext cx="1272196" cy="856044"/>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2" name="Shape 316"/>
            <p:cNvSpPr>
              <a:spLocks/>
            </p:cNvSpPr>
            <p:nvPr/>
          </p:nvSpPr>
          <p:spPr>
            <a:xfrm>
              <a:off x="35701" y="8097452"/>
              <a:ext cx="870953" cy="858331"/>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3" name="Shape 317"/>
            <p:cNvSpPr>
              <a:spLocks/>
            </p:cNvSpPr>
            <p:nvPr/>
          </p:nvSpPr>
          <p:spPr>
            <a:xfrm>
              <a:off x="35701" y="8594667"/>
              <a:ext cx="873660" cy="667160"/>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4" name="Shape 318"/>
            <p:cNvSpPr>
              <a:spLocks/>
            </p:cNvSpPr>
            <p:nvPr/>
          </p:nvSpPr>
          <p:spPr>
            <a:xfrm>
              <a:off x="3374125" y="9020847"/>
              <a:ext cx="1503983" cy="58426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5" name="Shape 319"/>
            <p:cNvSpPr>
              <a:spLocks/>
            </p:cNvSpPr>
            <p:nvPr/>
          </p:nvSpPr>
          <p:spPr>
            <a:xfrm>
              <a:off x="2237641" y="7742301"/>
              <a:ext cx="1196663" cy="1251150"/>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6" name="Shape 320"/>
            <p:cNvSpPr>
              <a:spLocks/>
            </p:cNvSpPr>
            <p:nvPr/>
          </p:nvSpPr>
          <p:spPr>
            <a:xfrm>
              <a:off x="1882488" y="8239514"/>
              <a:ext cx="1502633" cy="7924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7" name="Shape 321"/>
            <p:cNvSpPr>
              <a:spLocks/>
            </p:cNvSpPr>
            <p:nvPr/>
          </p:nvSpPr>
          <p:spPr>
            <a:xfrm>
              <a:off x="2450732" y="1420605"/>
              <a:ext cx="1200718" cy="1918722"/>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8" name="Shape 322"/>
            <p:cNvSpPr>
              <a:spLocks/>
            </p:cNvSpPr>
            <p:nvPr/>
          </p:nvSpPr>
          <p:spPr>
            <a:xfrm>
              <a:off x="2450732" y="781331"/>
              <a:ext cx="1198807" cy="2261663"/>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9" name="Shape 323"/>
            <p:cNvSpPr>
              <a:spLocks/>
            </p:cNvSpPr>
            <p:nvPr/>
          </p:nvSpPr>
          <p:spPr>
            <a:xfrm>
              <a:off x="2166611" y="3054303"/>
              <a:ext cx="1214732" cy="300146"/>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0" name="Shape 324"/>
            <p:cNvSpPr>
              <a:spLocks/>
            </p:cNvSpPr>
            <p:nvPr/>
          </p:nvSpPr>
          <p:spPr>
            <a:xfrm>
              <a:off x="532914" y="3054303"/>
              <a:ext cx="1910119" cy="299727"/>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1" name="Shape 325"/>
            <p:cNvSpPr>
              <a:spLocks/>
            </p:cNvSpPr>
            <p:nvPr/>
          </p:nvSpPr>
          <p:spPr>
            <a:xfrm>
              <a:off x="3942368" y="6889939"/>
              <a:ext cx="2796962" cy="661677"/>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2" name="Shape 326"/>
            <p:cNvSpPr>
              <a:spLocks/>
            </p:cNvSpPr>
            <p:nvPr/>
          </p:nvSpPr>
          <p:spPr>
            <a:xfrm>
              <a:off x="4865761" y="7529212"/>
              <a:ext cx="1703549" cy="1701887"/>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3" name="Shape 327"/>
            <p:cNvSpPr>
              <a:spLocks/>
            </p:cNvSpPr>
            <p:nvPr/>
          </p:nvSpPr>
          <p:spPr>
            <a:xfrm>
              <a:off x="3942368" y="6889939"/>
              <a:ext cx="3145450" cy="2326173"/>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4" name="Shape 328"/>
            <p:cNvSpPr>
              <a:spLocks/>
            </p:cNvSpPr>
            <p:nvPr/>
          </p:nvSpPr>
          <p:spPr>
            <a:xfrm>
              <a:off x="319824" y="6534787"/>
              <a:ext cx="678362" cy="850560"/>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5" name="Shape 329"/>
            <p:cNvSpPr>
              <a:spLocks/>
            </p:cNvSpPr>
            <p:nvPr/>
          </p:nvSpPr>
          <p:spPr>
            <a:xfrm>
              <a:off x="3516185" y="6889939"/>
              <a:ext cx="1346111" cy="2351701"/>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6" name="Shape 330"/>
            <p:cNvSpPr>
              <a:spLocks/>
            </p:cNvSpPr>
            <p:nvPr/>
          </p:nvSpPr>
          <p:spPr>
            <a:xfrm>
              <a:off x="3374125" y="7458180"/>
              <a:ext cx="1480820" cy="1748568"/>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7" name="Shape 331"/>
            <p:cNvSpPr>
              <a:spLocks/>
            </p:cNvSpPr>
            <p:nvPr/>
          </p:nvSpPr>
          <p:spPr>
            <a:xfrm>
              <a:off x="2379702" y="6747878"/>
              <a:ext cx="1591804" cy="743319"/>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8" name="Shape 332"/>
            <p:cNvSpPr>
              <a:spLocks/>
            </p:cNvSpPr>
            <p:nvPr/>
          </p:nvSpPr>
          <p:spPr>
            <a:xfrm>
              <a:off x="2663824" y="7458180"/>
              <a:ext cx="847371" cy="1560792"/>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9" name="Shape 333"/>
            <p:cNvSpPr>
              <a:spLocks/>
            </p:cNvSpPr>
            <p:nvPr/>
          </p:nvSpPr>
          <p:spPr>
            <a:xfrm>
              <a:off x="2379702" y="6747878"/>
              <a:ext cx="1171063" cy="1056648"/>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0" name="Shape 334"/>
            <p:cNvSpPr>
              <a:spLocks/>
            </p:cNvSpPr>
            <p:nvPr/>
          </p:nvSpPr>
          <p:spPr>
            <a:xfrm>
              <a:off x="3658246" y="710301"/>
              <a:ext cx="1399589" cy="721818"/>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1" name="Shape 335"/>
            <p:cNvSpPr>
              <a:spLocks/>
            </p:cNvSpPr>
            <p:nvPr/>
          </p:nvSpPr>
          <p:spPr>
            <a:xfrm>
              <a:off x="2734854" y="710301"/>
              <a:ext cx="1043535" cy="722927"/>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2" name="Shape 336"/>
            <p:cNvSpPr>
              <a:spLocks/>
            </p:cNvSpPr>
            <p:nvPr/>
          </p:nvSpPr>
          <p:spPr>
            <a:xfrm>
              <a:off x="5576065" y="1420605"/>
              <a:ext cx="1518970" cy="548547"/>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3" name="Shape 337"/>
            <p:cNvSpPr>
              <a:spLocks/>
            </p:cNvSpPr>
            <p:nvPr/>
          </p:nvSpPr>
          <p:spPr>
            <a:xfrm>
              <a:off x="5007823" y="1207516"/>
              <a:ext cx="1640353" cy="502278"/>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4" name="Shape 338"/>
            <p:cNvSpPr>
              <a:spLocks/>
            </p:cNvSpPr>
            <p:nvPr/>
          </p:nvSpPr>
          <p:spPr>
            <a:xfrm>
              <a:off x="5007823" y="71029"/>
              <a:ext cx="1622460" cy="1337090"/>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5" name="Shape 339"/>
            <p:cNvSpPr>
              <a:spLocks/>
            </p:cNvSpPr>
            <p:nvPr/>
          </p:nvSpPr>
          <p:spPr>
            <a:xfrm>
              <a:off x="3729276" y="71029"/>
              <a:ext cx="1297831" cy="116277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6" name="Shape 340"/>
            <p:cNvSpPr>
              <a:spLocks/>
            </p:cNvSpPr>
            <p:nvPr/>
          </p:nvSpPr>
          <p:spPr>
            <a:xfrm>
              <a:off x="3303096" y="9518059"/>
              <a:ext cx="138425"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7" name="Shape 341"/>
            <p:cNvSpPr>
              <a:spLocks/>
            </p:cNvSpPr>
            <p:nvPr/>
          </p:nvSpPr>
          <p:spPr>
            <a:xfrm>
              <a:off x="3303096" y="8949815"/>
              <a:ext cx="138369" cy="138475"/>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8" name="Shape 342"/>
            <p:cNvSpPr>
              <a:spLocks/>
            </p:cNvSpPr>
            <p:nvPr/>
          </p:nvSpPr>
          <p:spPr>
            <a:xfrm>
              <a:off x="4794732" y="9162907"/>
              <a:ext cx="138426"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9" name="Shape 343"/>
            <p:cNvSpPr>
              <a:spLocks/>
            </p:cNvSpPr>
            <p:nvPr/>
          </p:nvSpPr>
          <p:spPr>
            <a:xfrm>
              <a:off x="5506116" y="9519142"/>
              <a:ext cx="278324" cy="278326"/>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0" name="Shape 344"/>
            <p:cNvSpPr>
              <a:spLocks/>
            </p:cNvSpPr>
            <p:nvPr/>
          </p:nvSpPr>
          <p:spPr>
            <a:xfrm>
              <a:off x="5647095" y="10583512"/>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1" name="Shape 345"/>
            <p:cNvSpPr>
              <a:spLocks/>
            </p:cNvSpPr>
            <p:nvPr/>
          </p:nvSpPr>
          <p:spPr>
            <a:xfrm>
              <a:off x="2592792" y="7742301"/>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2" name="Shape 346"/>
            <p:cNvSpPr>
              <a:spLocks/>
            </p:cNvSpPr>
            <p:nvPr/>
          </p:nvSpPr>
          <p:spPr>
            <a:xfrm>
              <a:off x="3445155" y="7387150"/>
              <a:ext cx="138475" cy="138489"/>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3" name="Shape 347"/>
            <p:cNvSpPr>
              <a:spLocks/>
            </p:cNvSpPr>
            <p:nvPr/>
          </p:nvSpPr>
          <p:spPr>
            <a:xfrm>
              <a:off x="3790561" y="6738073"/>
              <a:ext cx="299924" cy="300146"/>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4" name="Shape 348"/>
            <p:cNvSpPr>
              <a:spLocks/>
            </p:cNvSpPr>
            <p:nvPr/>
          </p:nvSpPr>
          <p:spPr>
            <a:xfrm>
              <a:off x="2308671" y="6676849"/>
              <a:ext cx="138447" cy="138425"/>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5" name="Shape 349"/>
            <p:cNvSpPr>
              <a:spLocks/>
            </p:cNvSpPr>
            <p:nvPr/>
          </p:nvSpPr>
          <p:spPr>
            <a:xfrm>
              <a:off x="1499544" y="6293903"/>
              <a:ext cx="336074" cy="336074"/>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6" name="Shape 350"/>
            <p:cNvSpPr>
              <a:spLocks/>
            </p:cNvSpPr>
            <p:nvPr/>
          </p:nvSpPr>
          <p:spPr>
            <a:xfrm>
              <a:off x="888065" y="6463757"/>
              <a:ext cx="138454" cy="138426"/>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7" name="Shape 351"/>
            <p:cNvSpPr>
              <a:spLocks/>
            </p:cNvSpPr>
            <p:nvPr/>
          </p:nvSpPr>
          <p:spPr>
            <a:xfrm>
              <a:off x="319824" y="6534787"/>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8" name="Shape 352"/>
            <p:cNvSpPr>
              <a:spLocks/>
            </p:cNvSpPr>
            <p:nvPr/>
          </p:nvSpPr>
          <p:spPr>
            <a:xfrm>
              <a:off x="248793" y="7316121"/>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9" name="Shape 353"/>
            <p:cNvSpPr>
              <a:spLocks/>
            </p:cNvSpPr>
            <p:nvPr/>
          </p:nvSpPr>
          <p:spPr>
            <a:xfrm>
              <a:off x="603944" y="8026423"/>
              <a:ext cx="138418"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0" name="Shape 354"/>
            <p:cNvSpPr>
              <a:spLocks/>
            </p:cNvSpPr>
            <p:nvPr/>
          </p:nvSpPr>
          <p:spPr>
            <a:xfrm>
              <a:off x="-1" y="9127208"/>
              <a:ext cx="351893" cy="351890"/>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1" name="Shape 355"/>
            <p:cNvSpPr>
              <a:spLocks/>
            </p:cNvSpPr>
            <p:nvPr/>
          </p:nvSpPr>
          <p:spPr>
            <a:xfrm>
              <a:off x="817035" y="8878786"/>
              <a:ext cx="138453" cy="138426"/>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2" name="Shape 356"/>
            <p:cNvSpPr>
              <a:spLocks/>
            </p:cNvSpPr>
            <p:nvPr/>
          </p:nvSpPr>
          <p:spPr>
            <a:xfrm>
              <a:off x="1882488" y="8523637"/>
              <a:ext cx="138419" cy="138488"/>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3" name="Shape 357"/>
            <p:cNvSpPr>
              <a:spLocks/>
            </p:cNvSpPr>
            <p:nvPr/>
          </p:nvSpPr>
          <p:spPr>
            <a:xfrm>
              <a:off x="2166611" y="8168484"/>
              <a:ext cx="138427" cy="138475"/>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4" name="Shape 358"/>
            <p:cNvSpPr>
              <a:spLocks/>
            </p:cNvSpPr>
            <p:nvPr/>
          </p:nvSpPr>
          <p:spPr>
            <a:xfrm>
              <a:off x="35701" y="4972122"/>
              <a:ext cx="138426" cy="138411"/>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5" name="Shape 359"/>
            <p:cNvSpPr>
              <a:spLocks/>
            </p:cNvSpPr>
            <p:nvPr/>
          </p:nvSpPr>
          <p:spPr>
            <a:xfrm>
              <a:off x="532914" y="3267394"/>
              <a:ext cx="138433" cy="138426"/>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6" name="Shape 360"/>
            <p:cNvSpPr>
              <a:spLocks/>
            </p:cNvSpPr>
            <p:nvPr/>
          </p:nvSpPr>
          <p:spPr>
            <a:xfrm>
              <a:off x="817035" y="3409454"/>
              <a:ext cx="138418" cy="138426"/>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7" name="Shape 361"/>
            <p:cNvSpPr>
              <a:spLocks/>
            </p:cNvSpPr>
            <p:nvPr/>
          </p:nvSpPr>
          <p:spPr>
            <a:xfrm>
              <a:off x="1882488" y="3977696"/>
              <a:ext cx="138453" cy="138427"/>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8" name="Shape 362"/>
            <p:cNvSpPr>
              <a:spLocks/>
            </p:cNvSpPr>
            <p:nvPr/>
          </p:nvSpPr>
          <p:spPr>
            <a:xfrm>
              <a:off x="3018975" y="4616968"/>
              <a:ext cx="138425" cy="13842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19" name="Shape 363"/>
            <p:cNvSpPr>
              <a:spLocks/>
            </p:cNvSpPr>
            <p:nvPr/>
          </p:nvSpPr>
          <p:spPr>
            <a:xfrm>
              <a:off x="2166611" y="5114181"/>
              <a:ext cx="138447"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0" name="Shape 364"/>
            <p:cNvSpPr>
              <a:spLocks/>
            </p:cNvSpPr>
            <p:nvPr/>
          </p:nvSpPr>
          <p:spPr>
            <a:xfrm>
              <a:off x="4368551" y="5398302"/>
              <a:ext cx="138425" cy="138490"/>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1" name="Shape 365"/>
            <p:cNvSpPr>
              <a:spLocks/>
            </p:cNvSpPr>
            <p:nvPr/>
          </p:nvSpPr>
          <p:spPr>
            <a:xfrm>
              <a:off x="4297521" y="4972122"/>
              <a:ext cx="138474" cy="138411"/>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2" name="Shape 366"/>
            <p:cNvSpPr>
              <a:spLocks/>
            </p:cNvSpPr>
            <p:nvPr/>
          </p:nvSpPr>
          <p:spPr>
            <a:xfrm>
              <a:off x="4155459" y="4616968"/>
              <a:ext cx="138427" cy="138426"/>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3" name="Shape 367"/>
            <p:cNvSpPr>
              <a:spLocks/>
            </p:cNvSpPr>
            <p:nvPr/>
          </p:nvSpPr>
          <p:spPr>
            <a:xfrm>
              <a:off x="3162140" y="3197494"/>
              <a:ext cx="278324" cy="278225"/>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4" name="Shape 368"/>
            <p:cNvSpPr>
              <a:spLocks/>
            </p:cNvSpPr>
            <p:nvPr/>
          </p:nvSpPr>
          <p:spPr>
            <a:xfrm>
              <a:off x="2379702" y="291224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5" name="Shape 369"/>
            <p:cNvSpPr>
              <a:spLocks/>
            </p:cNvSpPr>
            <p:nvPr/>
          </p:nvSpPr>
          <p:spPr>
            <a:xfrm>
              <a:off x="3587215" y="1349576"/>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6" name="Shape 370"/>
            <p:cNvSpPr>
              <a:spLocks/>
            </p:cNvSpPr>
            <p:nvPr/>
          </p:nvSpPr>
          <p:spPr>
            <a:xfrm>
              <a:off x="4821057" y="1020748"/>
              <a:ext cx="369897" cy="36989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7" name="Shape 371"/>
            <p:cNvSpPr>
              <a:spLocks/>
            </p:cNvSpPr>
            <p:nvPr/>
          </p:nvSpPr>
          <p:spPr>
            <a:xfrm>
              <a:off x="5007823" y="0"/>
              <a:ext cx="138371" cy="138425"/>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8" name="Shape 372"/>
            <p:cNvSpPr>
              <a:spLocks/>
            </p:cNvSpPr>
            <p:nvPr/>
          </p:nvSpPr>
          <p:spPr>
            <a:xfrm>
              <a:off x="3729276" y="639272"/>
              <a:ext cx="138474"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9" name="Shape 373"/>
            <p:cNvSpPr>
              <a:spLocks/>
            </p:cNvSpPr>
            <p:nvPr/>
          </p:nvSpPr>
          <p:spPr>
            <a:xfrm>
              <a:off x="2663824" y="710301"/>
              <a:ext cx="138475" cy="138476"/>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0" name="Shape 374"/>
            <p:cNvSpPr>
              <a:spLocks/>
            </p:cNvSpPr>
            <p:nvPr/>
          </p:nvSpPr>
          <p:spPr>
            <a:xfrm>
              <a:off x="4581640" y="2059878"/>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1" name="Shape 375"/>
            <p:cNvSpPr>
              <a:spLocks/>
            </p:cNvSpPr>
            <p:nvPr/>
          </p:nvSpPr>
          <p:spPr>
            <a:xfrm>
              <a:off x="5434003" y="312533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2" name="Shape 376"/>
            <p:cNvSpPr>
              <a:spLocks/>
            </p:cNvSpPr>
            <p:nvPr/>
          </p:nvSpPr>
          <p:spPr>
            <a:xfrm>
              <a:off x="5718127" y="3196362"/>
              <a:ext cx="138475" cy="13842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3" name="Shape 377"/>
            <p:cNvSpPr>
              <a:spLocks/>
            </p:cNvSpPr>
            <p:nvPr/>
          </p:nvSpPr>
          <p:spPr>
            <a:xfrm>
              <a:off x="5505035" y="1633697"/>
              <a:ext cx="138475" cy="138411"/>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4" name="Shape 378"/>
            <p:cNvSpPr>
              <a:spLocks/>
            </p:cNvSpPr>
            <p:nvPr/>
          </p:nvSpPr>
          <p:spPr>
            <a:xfrm>
              <a:off x="5505035" y="7458180"/>
              <a:ext cx="138426" cy="138369"/>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5" name="Shape 379"/>
            <p:cNvSpPr>
              <a:spLocks/>
            </p:cNvSpPr>
            <p:nvPr/>
          </p:nvSpPr>
          <p:spPr>
            <a:xfrm>
              <a:off x="2095579" y="3196362"/>
              <a:ext cx="138419"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6" name="Shape 380"/>
            <p:cNvSpPr>
              <a:spLocks/>
            </p:cNvSpPr>
            <p:nvPr/>
          </p:nvSpPr>
          <p:spPr>
            <a:xfrm>
              <a:off x="5220912" y="5043151"/>
              <a:ext cx="138475" cy="138488"/>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defTabSz="2286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237" name="TextBox 236"/>
          <p:cNvSpPr txBox="1"/>
          <p:nvPr/>
        </p:nvSpPr>
        <p:spPr>
          <a:xfrm>
            <a:off x="849382" y="508586"/>
            <a:ext cx="9055510" cy="707886"/>
          </a:xfrm>
          <a:prstGeom prst="rect">
            <a:avLst/>
          </a:prstGeom>
          <a:noFill/>
        </p:spPr>
        <p:txBody>
          <a:bodyPr wrap="square" rtlCol="0">
            <a:spAutoFit/>
          </a:bodyPr>
          <a:lstStyle/>
          <a:p>
            <a:r>
              <a:rPr lang="en-CA" sz="4000" b="1" dirty="0">
                <a:solidFill>
                  <a:srgbClr val="FFFFFF"/>
                </a:solidFill>
              </a:rPr>
              <a:t>Key Takeaways</a:t>
            </a:r>
            <a:endParaRPr lang="en-US" sz="3600" dirty="0">
              <a:solidFill>
                <a:srgbClr val="FFFFFF"/>
              </a:solidFill>
              <a:ea typeface="Helvetica Neue" charset="0"/>
              <a:cs typeface="Helvetica Neue" charset="0"/>
            </a:endParaRPr>
          </a:p>
        </p:txBody>
      </p:sp>
      <p:sp>
        <p:nvSpPr>
          <p:cNvPr id="238" name="Rectangle 237"/>
          <p:cNvSpPr/>
          <p:nvPr/>
        </p:nvSpPr>
        <p:spPr>
          <a:xfrm>
            <a:off x="1375303" y="1287839"/>
            <a:ext cx="8821561" cy="8463855"/>
          </a:xfrm>
          <a:prstGeom prst="rect">
            <a:avLst/>
          </a:prstGeom>
        </p:spPr>
        <p:txBody>
          <a:bodyPr wrap="square">
            <a:spAutoFit/>
          </a:bodyPr>
          <a:lstStyle/>
          <a:p>
            <a:pPr marL="457200" indent="-457200">
              <a:buFont typeface="Arial" charset="0"/>
              <a:buChar char="•"/>
            </a:pPr>
            <a:r>
              <a:rPr lang="en-US" sz="3200" dirty="0">
                <a:solidFill>
                  <a:srgbClr val="FFFFFF"/>
                </a:solidFill>
                <a:latin typeface="Avenir Book"/>
              </a:rPr>
              <a:t>Data is changing the world around us</a:t>
            </a:r>
          </a:p>
          <a:p>
            <a:pPr marL="457200" indent="-457200">
              <a:buFont typeface="Arial" charset="0"/>
              <a:buChar char="•"/>
            </a:pPr>
            <a:endParaRPr lang="en-US" sz="3200" dirty="0">
              <a:solidFill>
                <a:srgbClr val="FFFFFF"/>
              </a:solidFill>
              <a:latin typeface="Avenir Book"/>
            </a:endParaRPr>
          </a:p>
          <a:p>
            <a:pPr marL="457200" indent="-457200">
              <a:buFont typeface="Arial" charset="0"/>
              <a:buChar char="•"/>
            </a:pPr>
            <a:r>
              <a:rPr lang="en-US" sz="3200" dirty="0">
                <a:solidFill>
                  <a:srgbClr val="FFFFFF"/>
                </a:solidFill>
                <a:latin typeface="Avenir Book"/>
              </a:rPr>
              <a:t>Analytics </a:t>
            </a:r>
            <a:r>
              <a:rPr lang="en-US" sz="3200" dirty="0" smtClean="0">
                <a:solidFill>
                  <a:srgbClr val="FFFFFF"/>
                </a:solidFill>
                <a:latin typeface="Avenir Book"/>
              </a:rPr>
              <a:t>and Machine Learning </a:t>
            </a:r>
            <a:r>
              <a:rPr lang="en-US" sz="3200" dirty="0" smtClean="0">
                <a:solidFill>
                  <a:srgbClr val="FFFFFF"/>
                </a:solidFill>
                <a:latin typeface="Avenir Book"/>
              </a:rPr>
              <a:t>is </a:t>
            </a:r>
            <a:r>
              <a:rPr lang="en-US" sz="3200" dirty="0">
                <a:solidFill>
                  <a:srgbClr val="FFFFFF"/>
                </a:solidFill>
                <a:latin typeface="Avenir Book"/>
              </a:rPr>
              <a:t>fueling a competitive </a:t>
            </a:r>
            <a:r>
              <a:rPr lang="en-US" sz="3200" dirty="0" smtClean="0">
                <a:solidFill>
                  <a:srgbClr val="FFFFFF"/>
                </a:solidFill>
                <a:latin typeface="Avenir Book"/>
              </a:rPr>
              <a:t>future in all areas including the security space. </a:t>
            </a:r>
            <a:endParaRPr lang="en-US" sz="3200" dirty="0">
              <a:solidFill>
                <a:srgbClr val="FFFFFF"/>
              </a:solidFill>
              <a:latin typeface="Avenir Book"/>
            </a:endParaRPr>
          </a:p>
          <a:p>
            <a:pPr marL="457200" indent="-457200">
              <a:buFont typeface="Arial" charset="0"/>
              <a:buChar char="•"/>
            </a:pPr>
            <a:endParaRPr lang="en-US" sz="3200" dirty="0">
              <a:solidFill>
                <a:srgbClr val="FFFFFF"/>
              </a:solidFill>
              <a:latin typeface="Avenir Book"/>
            </a:endParaRPr>
          </a:p>
          <a:p>
            <a:pPr marL="457200" indent="-457200">
              <a:buFont typeface="Arial" charset="0"/>
              <a:buChar char="•"/>
            </a:pPr>
            <a:r>
              <a:rPr lang="en-US" sz="3200" dirty="0">
                <a:solidFill>
                  <a:srgbClr val="FFFFFF"/>
                </a:solidFill>
                <a:latin typeface="Avenir Book"/>
              </a:rPr>
              <a:t>Its no longer enough to to just </a:t>
            </a:r>
            <a:r>
              <a:rPr lang="en-US" sz="3200" dirty="0" err="1">
                <a:solidFill>
                  <a:srgbClr val="FFFFFF"/>
                </a:solidFill>
                <a:latin typeface="Avenir Book"/>
              </a:rPr>
              <a:t>analyse</a:t>
            </a:r>
            <a:r>
              <a:rPr lang="en-US" sz="3200" dirty="0">
                <a:solidFill>
                  <a:srgbClr val="FFFFFF"/>
                </a:solidFill>
                <a:latin typeface="Avenir Book"/>
              </a:rPr>
              <a:t> data we need to apply human like intelligence at vast scales</a:t>
            </a:r>
          </a:p>
          <a:p>
            <a:pPr marL="457200" indent="-457200">
              <a:buFont typeface="Arial" charset="0"/>
              <a:buChar char="•"/>
            </a:pPr>
            <a:endParaRPr lang="en-US" sz="3200" dirty="0">
              <a:solidFill>
                <a:srgbClr val="FFFFFF"/>
              </a:solidFill>
              <a:latin typeface="Avenir Book"/>
            </a:endParaRPr>
          </a:p>
          <a:p>
            <a:pPr marL="457200" indent="-457200">
              <a:buFont typeface="Arial" charset="0"/>
              <a:buChar char="•"/>
            </a:pPr>
            <a:r>
              <a:rPr lang="en-US" sz="3200" dirty="0">
                <a:solidFill>
                  <a:srgbClr val="FFFFFF"/>
                </a:solidFill>
                <a:latin typeface="Avenir Book"/>
              </a:rPr>
              <a:t>AI is in all of our futures</a:t>
            </a:r>
          </a:p>
          <a:p>
            <a:endParaRPr lang="en-US" sz="3200" dirty="0">
              <a:solidFill>
                <a:srgbClr val="FFFFFF"/>
              </a:solidFill>
            </a:endParaRPr>
          </a:p>
          <a:p>
            <a:endParaRPr lang="en-US" sz="3200" dirty="0">
              <a:solidFill>
                <a:srgbClr val="FFFFFF"/>
              </a:solidFill>
            </a:endParaRPr>
          </a:p>
          <a:p>
            <a:endParaRPr lang="en-US" sz="3200" dirty="0">
              <a:solidFill>
                <a:srgbClr val="FFFFFF"/>
              </a:solidFill>
            </a:endParaRPr>
          </a:p>
          <a:p>
            <a:endParaRPr lang="en-US" sz="3200" dirty="0">
              <a:solidFill>
                <a:srgbClr val="FFFFFF"/>
              </a:solidFill>
            </a:endParaRPr>
          </a:p>
          <a:p>
            <a:endParaRPr lang="en-US" sz="3200" dirty="0">
              <a:solidFill>
                <a:srgbClr val="FFFFFF"/>
              </a:solidFill>
            </a:endParaRPr>
          </a:p>
          <a:p>
            <a:endParaRPr lang="en-US" sz="3200" dirty="0">
              <a:solidFill>
                <a:srgbClr val="FFFFFF"/>
              </a:solidFill>
            </a:endParaRPr>
          </a:p>
        </p:txBody>
      </p:sp>
      <p:pic>
        <p:nvPicPr>
          <p:cNvPr id="239" name="pasted-image.pdf"/>
          <p:cNvPicPr>
            <a:picLocks noChangeAspect="1"/>
          </p:cNvPicPr>
          <p:nvPr/>
        </p:nvPicPr>
        <p:blipFill>
          <a:blip r:embed="rId3">
            <a:extLst/>
          </a:blip>
          <a:stretch>
            <a:fillRect/>
          </a:stretch>
        </p:blipFill>
        <p:spPr>
          <a:xfrm>
            <a:off x="9158093" y="5673739"/>
            <a:ext cx="2265563" cy="747403"/>
          </a:xfrm>
          <a:prstGeom prst="rect">
            <a:avLst/>
          </a:prstGeom>
          <a:ln w="12700">
            <a:miter lim="400000"/>
          </a:ln>
        </p:spPr>
      </p:pic>
    </p:spTree>
    <p:extLst>
      <p:ext uri="{BB962C8B-B14F-4D97-AF65-F5344CB8AC3E}">
        <p14:creationId xmlns:p14="http://schemas.microsoft.com/office/powerpoint/2010/main" val="2063600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102057"/>
            </a:gs>
            <a:gs pos="52000">
              <a:srgbClr val="1F58A0"/>
            </a:gs>
            <a:gs pos="100000">
              <a:srgbClr val="329FFC"/>
            </a:gs>
          </a:gsLst>
          <a:lin ang="13500000" scaled="1"/>
          <a:tileRect/>
        </a:gradFill>
        <a:effectLst/>
      </p:bgPr>
    </p:bg>
    <p:spTree>
      <p:nvGrpSpPr>
        <p:cNvPr id="1" name=""/>
        <p:cNvGrpSpPr/>
        <p:nvPr/>
      </p:nvGrpSpPr>
      <p:grpSpPr>
        <a:xfrm>
          <a:off x="0" y="0"/>
          <a:ext cx="0" cy="0"/>
          <a:chOff x="0" y="0"/>
          <a:chExt cx="0" cy="0"/>
        </a:xfrm>
      </p:grpSpPr>
      <p:sp>
        <p:nvSpPr>
          <p:cNvPr id="8" name="TextBox 7"/>
          <p:cNvSpPr txBox="1"/>
          <p:nvPr/>
        </p:nvSpPr>
        <p:spPr>
          <a:xfrm>
            <a:off x="0" y="2824689"/>
            <a:ext cx="12192000"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srgbClr val="FFFFFF"/>
                </a:solidFill>
                <a:effectLst/>
                <a:uLnTx/>
                <a:uFillTx/>
                <a:latin typeface="Open Sans Semibold" charset="0"/>
                <a:ea typeface="Open Sans Semibold" charset="0"/>
                <a:cs typeface="Open Sans Semibold" charset="0"/>
              </a:rPr>
              <a:t>Don’t Forget</a:t>
            </a:r>
          </a:p>
        </p:txBody>
      </p:sp>
      <p:grpSp>
        <p:nvGrpSpPr>
          <p:cNvPr id="17" name="Group 269"/>
          <p:cNvGrpSpPr/>
          <p:nvPr/>
        </p:nvGrpSpPr>
        <p:grpSpPr>
          <a:xfrm>
            <a:off x="289952" y="-49089"/>
            <a:ext cx="5151117" cy="7813643"/>
            <a:chOff x="0" y="0"/>
            <a:chExt cx="10302232" cy="15627283"/>
          </a:xfrm>
        </p:grpSpPr>
        <p:sp>
          <p:nvSpPr>
            <p:cNvPr id="18" name="Shape 158"/>
            <p:cNvSpPr>
              <a:spLocks/>
            </p:cNvSpPr>
            <p:nvPr/>
          </p:nvSpPr>
          <p:spPr>
            <a:xfrm>
              <a:off x="2824979" y="4724970"/>
              <a:ext cx="2026345" cy="1148939"/>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Shape 159"/>
            <p:cNvSpPr>
              <a:spLocks/>
            </p:cNvSpPr>
            <p:nvPr/>
          </p:nvSpPr>
          <p:spPr>
            <a:xfrm>
              <a:off x="6317350" y="7292888"/>
              <a:ext cx="1323681" cy="596836"/>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Shape 160"/>
            <p:cNvSpPr>
              <a:spLocks/>
            </p:cNvSpPr>
            <p:nvPr/>
          </p:nvSpPr>
          <p:spPr>
            <a:xfrm>
              <a:off x="1181512" y="4724970"/>
              <a:ext cx="1884206" cy="1147234"/>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Shape 161"/>
            <p:cNvSpPr>
              <a:spLocks/>
            </p:cNvSpPr>
            <p:nvPr/>
          </p:nvSpPr>
          <p:spPr>
            <a:xfrm>
              <a:off x="51627" y="5033119"/>
              <a:ext cx="2747828" cy="2272608"/>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Shape 162"/>
            <p:cNvSpPr>
              <a:spLocks/>
            </p:cNvSpPr>
            <p:nvPr/>
          </p:nvSpPr>
          <p:spPr>
            <a:xfrm>
              <a:off x="770645" y="4724970"/>
              <a:ext cx="2320557" cy="3750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Shape 163"/>
            <p:cNvSpPr>
              <a:spLocks/>
            </p:cNvSpPr>
            <p:nvPr/>
          </p:nvSpPr>
          <p:spPr>
            <a:xfrm>
              <a:off x="3235847" y="7498322"/>
              <a:ext cx="3230566" cy="2272003"/>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 name="Shape 164"/>
            <p:cNvSpPr>
              <a:spLocks/>
            </p:cNvSpPr>
            <p:nvPr/>
          </p:nvSpPr>
          <p:spPr>
            <a:xfrm>
              <a:off x="51627" y="5854852"/>
              <a:ext cx="3153980" cy="1680981"/>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5" name="Shape 165"/>
            <p:cNvSpPr>
              <a:spLocks/>
            </p:cNvSpPr>
            <p:nvPr/>
          </p:nvSpPr>
          <p:spPr>
            <a:xfrm>
              <a:off x="51627" y="7292888"/>
              <a:ext cx="3148659" cy="2146822"/>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6" name="Shape 166"/>
            <p:cNvSpPr>
              <a:spLocks/>
            </p:cNvSpPr>
            <p:nvPr/>
          </p:nvSpPr>
          <p:spPr>
            <a:xfrm>
              <a:off x="6009199" y="6779305"/>
              <a:ext cx="1648882" cy="721422"/>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Shape 167"/>
            <p:cNvSpPr>
              <a:spLocks/>
            </p:cNvSpPr>
            <p:nvPr/>
          </p:nvSpPr>
          <p:spPr>
            <a:xfrm>
              <a:off x="6009199" y="4519536"/>
              <a:ext cx="1881699" cy="2895123"/>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8" name="Shape 168"/>
            <p:cNvSpPr>
              <a:spLocks/>
            </p:cNvSpPr>
            <p:nvPr/>
          </p:nvSpPr>
          <p:spPr>
            <a:xfrm>
              <a:off x="4776598" y="4622251"/>
              <a:ext cx="3146399" cy="2187149"/>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9" name="Shape 169"/>
            <p:cNvSpPr>
              <a:spLocks/>
            </p:cNvSpPr>
            <p:nvPr/>
          </p:nvSpPr>
          <p:spPr>
            <a:xfrm>
              <a:off x="976079" y="9758089"/>
              <a:ext cx="2493039" cy="2187148"/>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0" name="Shape 170"/>
            <p:cNvSpPr>
              <a:spLocks/>
            </p:cNvSpPr>
            <p:nvPr/>
          </p:nvSpPr>
          <p:spPr>
            <a:xfrm>
              <a:off x="873362" y="11709704"/>
              <a:ext cx="2292874" cy="641282"/>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1" name="Shape 171"/>
            <p:cNvSpPr>
              <a:spLocks/>
            </p:cNvSpPr>
            <p:nvPr/>
          </p:nvSpPr>
          <p:spPr>
            <a:xfrm>
              <a:off x="8166250" y="13353175"/>
              <a:ext cx="1265605" cy="1334620"/>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2" name="Shape 172"/>
            <p:cNvSpPr>
              <a:spLocks/>
            </p:cNvSpPr>
            <p:nvPr/>
          </p:nvSpPr>
          <p:spPr>
            <a:xfrm>
              <a:off x="7036365" y="13250456"/>
              <a:ext cx="2498904" cy="634153"/>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3" name="Shape 173"/>
            <p:cNvSpPr>
              <a:spLocks/>
            </p:cNvSpPr>
            <p:nvPr/>
          </p:nvSpPr>
          <p:spPr>
            <a:xfrm>
              <a:off x="8063534" y="2465201"/>
              <a:ext cx="2171494" cy="222245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4" name="Shape 174"/>
            <p:cNvSpPr>
              <a:spLocks/>
            </p:cNvSpPr>
            <p:nvPr/>
          </p:nvSpPr>
          <p:spPr>
            <a:xfrm>
              <a:off x="7652664" y="4622251"/>
              <a:ext cx="2649569" cy="2802648"/>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5" name="Shape 175"/>
            <p:cNvSpPr>
              <a:spLocks/>
            </p:cNvSpPr>
            <p:nvPr/>
          </p:nvSpPr>
          <p:spPr>
            <a:xfrm>
              <a:off x="7858098" y="2465201"/>
              <a:ext cx="508870" cy="2267093"/>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6" name="Shape 176"/>
            <p:cNvSpPr>
              <a:spLocks/>
            </p:cNvSpPr>
            <p:nvPr/>
          </p:nvSpPr>
          <p:spPr>
            <a:xfrm>
              <a:off x="7652664" y="4622251"/>
              <a:ext cx="778399" cy="2874766"/>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7" name="Shape 177"/>
            <p:cNvSpPr>
              <a:spLocks/>
            </p:cNvSpPr>
            <p:nvPr/>
          </p:nvSpPr>
          <p:spPr>
            <a:xfrm>
              <a:off x="4468448" y="6779305"/>
              <a:ext cx="1959846" cy="1144933"/>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8" name="Shape 178"/>
            <p:cNvSpPr>
              <a:spLocks/>
            </p:cNvSpPr>
            <p:nvPr/>
          </p:nvSpPr>
          <p:spPr>
            <a:xfrm>
              <a:off x="4468448" y="6779305"/>
              <a:ext cx="1906074" cy="585106"/>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9" name="Shape 179"/>
            <p:cNvSpPr>
              <a:spLocks/>
            </p:cNvSpPr>
            <p:nvPr/>
          </p:nvSpPr>
          <p:spPr>
            <a:xfrm>
              <a:off x="3133131" y="6779305"/>
              <a:ext cx="3256747" cy="1129988"/>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0" name="Shape 180"/>
            <p:cNvSpPr>
              <a:spLocks/>
            </p:cNvSpPr>
            <p:nvPr/>
          </p:nvSpPr>
          <p:spPr>
            <a:xfrm>
              <a:off x="4468448" y="4827686"/>
              <a:ext cx="1563021" cy="202263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1" name="Shape 181"/>
            <p:cNvSpPr>
              <a:spLocks/>
            </p:cNvSpPr>
            <p:nvPr/>
          </p:nvSpPr>
          <p:spPr>
            <a:xfrm>
              <a:off x="2824979" y="4827686"/>
              <a:ext cx="2013865" cy="2019730"/>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2" name="Shape 182"/>
            <p:cNvSpPr>
              <a:spLocks/>
            </p:cNvSpPr>
            <p:nvPr/>
          </p:nvSpPr>
          <p:spPr>
            <a:xfrm>
              <a:off x="2824979" y="5854852"/>
              <a:ext cx="1728980" cy="1687103"/>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3" name="Shape 183"/>
            <p:cNvSpPr>
              <a:spLocks/>
            </p:cNvSpPr>
            <p:nvPr/>
          </p:nvSpPr>
          <p:spPr>
            <a:xfrm>
              <a:off x="3235847" y="9758089"/>
              <a:ext cx="712999" cy="2214831"/>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4" name="Shape 184"/>
            <p:cNvSpPr>
              <a:spLocks/>
            </p:cNvSpPr>
            <p:nvPr/>
          </p:nvSpPr>
          <p:spPr>
            <a:xfrm>
              <a:off x="8166250" y="13866756"/>
              <a:ext cx="597145" cy="1487894"/>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5" name="Shape 185"/>
            <p:cNvSpPr>
              <a:spLocks/>
            </p:cNvSpPr>
            <p:nvPr/>
          </p:nvSpPr>
          <p:spPr>
            <a:xfrm>
              <a:off x="7036365" y="13250456"/>
              <a:ext cx="1297601" cy="2110203"/>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6" name="Shape 186"/>
            <p:cNvSpPr>
              <a:spLocks/>
            </p:cNvSpPr>
            <p:nvPr/>
          </p:nvSpPr>
          <p:spPr>
            <a:xfrm>
              <a:off x="8268969" y="14791211"/>
              <a:ext cx="676288" cy="656125"/>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7" name="Shape 187"/>
            <p:cNvSpPr>
              <a:spLocks/>
            </p:cNvSpPr>
            <p:nvPr/>
          </p:nvSpPr>
          <p:spPr>
            <a:xfrm>
              <a:off x="8268969" y="14585773"/>
              <a:ext cx="563444" cy="740784"/>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8" name="Shape 188"/>
            <p:cNvSpPr>
              <a:spLocks/>
            </p:cNvSpPr>
            <p:nvPr/>
          </p:nvSpPr>
          <p:spPr>
            <a:xfrm>
              <a:off x="6728214" y="2465201"/>
              <a:ext cx="1383369" cy="2143309"/>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9" name="Shape 189"/>
            <p:cNvSpPr>
              <a:spLocks/>
            </p:cNvSpPr>
            <p:nvPr/>
          </p:nvSpPr>
          <p:spPr>
            <a:xfrm>
              <a:off x="6728214" y="1746186"/>
              <a:ext cx="1389686" cy="1332710"/>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0" name="Shape 190"/>
            <p:cNvSpPr>
              <a:spLocks/>
            </p:cNvSpPr>
            <p:nvPr/>
          </p:nvSpPr>
          <p:spPr>
            <a:xfrm>
              <a:off x="4776598" y="3081500"/>
              <a:ext cx="3151114" cy="1740772"/>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1" name="Shape 191"/>
            <p:cNvSpPr>
              <a:spLocks/>
            </p:cNvSpPr>
            <p:nvPr/>
          </p:nvSpPr>
          <p:spPr>
            <a:xfrm>
              <a:off x="5187463" y="1746186"/>
              <a:ext cx="2018826" cy="1327697"/>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2" name="Shape 192"/>
            <p:cNvSpPr>
              <a:spLocks/>
            </p:cNvSpPr>
            <p:nvPr/>
          </p:nvSpPr>
          <p:spPr>
            <a:xfrm>
              <a:off x="4776598" y="2054334"/>
              <a:ext cx="1968773" cy="2768340"/>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3" name="Shape 193"/>
            <p:cNvSpPr>
              <a:spLocks/>
            </p:cNvSpPr>
            <p:nvPr/>
          </p:nvSpPr>
          <p:spPr>
            <a:xfrm>
              <a:off x="2414113" y="7498322"/>
              <a:ext cx="1061218" cy="2288961"/>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4" name="Shape 194"/>
            <p:cNvSpPr>
              <a:spLocks/>
            </p:cNvSpPr>
            <p:nvPr/>
          </p:nvSpPr>
          <p:spPr>
            <a:xfrm>
              <a:off x="1386947" y="7498322"/>
              <a:ext cx="1855076" cy="1985824"/>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5" name="Shape 195"/>
            <p:cNvSpPr>
              <a:spLocks/>
            </p:cNvSpPr>
            <p:nvPr/>
          </p:nvSpPr>
          <p:spPr>
            <a:xfrm>
              <a:off x="976079" y="9347223"/>
              <a:ext cx="2505078" cy="2449959"/>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6" name="Shape 196"/>
            <p:cNvSpPr>
              <a:spLocks/>
            </p:cNvSpPr>
            <p:nvPr/>
          </p:nvSpPr>
          <p:spPr>
            <a:xfrm>
              <a:off x="359779" y="9347223"/>
              <a:ext cx="2013763" cy="1326793"/>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7" name="Shape 197"/>
            <p:cNvSpPr>
              <a:spLocks/>
            </p:cNvSpPr>
            <p:nvPr/>
          </p:nvSpPr>
          <p:spPr>
            <a:xfrm>
              <a:off x="462497" y="9347223"/>
              <a:ext cx="1985320" cy="2448552"/>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8" name="Shape 198"/>
            <p:cNvSpPr>
              <a:spLocks/>
            </p:cNvSpPr>
            <p:nvPr/>
          </p:nvSpPr>
          <p:spPr>
            <a:xfrm>
              <a:off x="8268969" y="14996644"/>
              <a:ext cx="1136911" cy="630640"/>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9" name="Shape 199"/>
            <p:cNvSpPr>
              <a:spLocks/>
            </p:cNvSpPr>
            <p:nvPr/>
          </p:nvSpPr>
          <p:spPr>
            <a:xfrm>
              <a:off x="6420067" y="7395604"/>
              <a:ext cx="3320945" cy="2541737"/>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0" name="Shape 200"/>
            <p:cNvSpPr>
              <a:spLocks/>
            </p:cNvSpPr>
            <p:nvPr/>
          </p:nvSpPr>
          <p:spPr>
            <a:xfrm>
              <a:off x="51627" y="10579823"/>
              <a:ext cx="936737" cy="1873483"/>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1" name="Shape 201"/>
            <p:cNvSpPr>
              <a:spLocks/>
            </p:cNvSpPr>
            <p:nvPr/>
          </p:nvSpPr>
          <p:spPr>
            <a:xfrm>
              <a:off x="5701048" y="7909186"/>
              <a:ext cx="4017787" cy="2072691"/>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2" name="Shape 202"/>
            <p:cNvSpPr>
              <a:spLocks/>
            </p:cNvSpPr>
            <p:nvPr/>
          </p:nvSpPr>
          <p:spPr>
            <a:xfrm>
              <a:off x="3441281" y="7909186"/>
              <a:ext cx="3005616" cy="2077406"/>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3" name="Shape 203"/>
            <p:cNvSpPr>
              <a:spLocks/>
            </p:cNvSpPr>
            <p:nvPr/>
          </p:nvSpPr>
          <p:spPr>
            <a:xfrm>
              <a:off x="976079" y="11709704"/>
              <a:ext cx="1839720" cy="1237923"/>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4" name="Shape 204"/>
            <p:cNvSpPr>
              <a:spLocks/>
            </p:cNvSpPr>
            <p:nvPr/>
          </p:nvSpPr>
          <p:spPr>
            <a:xfrm>
              <a:off x="51627" y="11709704"/>
              <a:ext cx="1259483" cy="1241230"/>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5" name="Shape 205"/>
            <p:cNvSpPr>
              <a:spLocks/>
            </p:cNvSpPr>
            <p:nvPr/>
          </p:nvSpPr>
          <p:spPr>
            <a:xfrm>
              <a:off x="51627" y="12428725"/>
              <a:ext cx="1263397" cy="964778"/>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6" name="Shape 206"/>
            <p:cNvSpPr>
              <a:spLocks/>
            </p:cNvSpPr>
            <p:nvPr/>
          </p:nvSpPr>
          <p:spPr>
            <a:xfrm>
              <a:off x="4879314" y="13045023"/>
              <a:ext cx="2174905" cy="84490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7" name="Shape 207"/>
            <p:cNvSpPr>
              <a:spLocks/>
            </p:cNvSpPr>
            <p:nvPr/>
          </p:nvSpPr>
          <p:spPr>
            <a:xfrm>
              <a:off x="3235847" y="11196122"/>
              <a:ext cx="1730490" cy="1809284"/>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8" name="Shape 208"/>
            <p:cNvSpPr>
              <a:spLocks/>
            </p:cNvSpPr>
            <p:nvPr/>
          </p:nvSpPr>
          <p:spPr>
            <a:xfrm>
              <a:off x="2722261" y="11915140"/>
              <a:ext cx="2172953" cy="11459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9" name="Shape 209"/>
            <p:cNvSpPr>
              <a:spLocks/>
            </p:cNvSpPr>
            <p:nvPr/>
          </p:nvSpPr>
          <p:spPr>
            <a:xfrm>
              <a:off x="3543997" y="2054334"/>
              <a:ext cx="1736356" cy="2774657"/>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0" name="Shape 210"/>
            <p:cNvSpPr>
              <a:spLocks/>
            </p:cNvSpPr>
            <p:nvPr/>
          </p:nvSpPr>
          <p:spPr>
            <a:xfrm>
              <a:off x="3543997" y="1129881"/>
              <a:ext cx="1733592" cy="3270584"/>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1" name="Shape 211"/>
            <p:cNvSpPr>
              <a:spLocks/>
            </p:cNvSpPr>
            <p:nvPr/>
          </p:nvSpPr>
          <p:spPr>
            <a:xfrm>
              <a:off x="3133131" y="4416819"/>
              <a:ext cx="1756621" cy="434041"/>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2" name="Shape 212"/>
            <p:cNvSpPr>
              <a:spLocks/>
            </p:cNvSpPr>
            <p:nvPr/>
          </p:nvSpPr>
          <p:spPr>
            <a:xfrm>
              <a:off x="770645" y="4416819"/>
              <a:ext cx="2762219" cy="433435"/>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3" name="Shape 213"/>
            <p:cNvSpPr>
              <a:spLocks/>
            </p:cNvSpPr>
            <p:nvPr/>
          </p:nvSpPr>
          <p:spPr>
            <a:xfrm>
              <a:off x="5701048" y="9963524"/>
              <a:ext cx="4044679" cy="956848"/>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4" name="Shape 214"/>
            <p:cNvSpPr>
              <a:spLocks/>
            </p:cNvSpPr>
            <p:nvPr/>
          </p:nvSpPr>
          <p:spPr>
            <a:xfrm>
              <a:off x="7036365" y="10887974"/>
              <a:ext cx="2463498" cy="2461094"/>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5" name="Shape 215"/>
            <p:cNvSpPr>
              <a:spLocks/>
            </p:cNvSpPr>
            <p:nvPr/>
          </p:nvSpPr>
          <p:spPr>
            <a:xfrm>
              <a:off x="5701048" y="9963524"/>
              <a:ext cx="4548626" cy="3363871"/>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6" name="Shape 216"/>
            <p:cNvSpPr>
              <a:spLocks/>
            </p:cNvSpPr>
            <p:nvPr/>
          </p:nvSpPr>
          <p:spPr>
            <a:xfrm>
              <a:off x="462497" y="9449938"/>
              <a:ext cx="980977" cy="1229993"/>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7" name="Shape 217"/>
            <p:cNvSpPr>
              <a:spLocks/>
            </p:cNvSpPr>
            <p:nvPr/>
          </p:nvSpPr>
          <p:spPr>
            <a:xfrm>
              <a:off x="5084746" y="9963524"/>
              <a:ext cx="1946607" cy="3400787"/>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8" name="Shape 218"/>
            <p:cNvSpPr>
              <a:spLocks/>
            </p:cNvSpPr>
            <p:nvPr/>
          </p:nvSpPr>
          <p:spPr>
            <a:xfrm>
              <a:off x="4879314" y="10785255"/>
              <a:ext cx="2141409" cy="2528600"/>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9" name="Shape 219"/>
            <p:cNvSpPr>
              <a:spLocks/>
            </p:cNvSpPr>
            <p:nvPr/>
          </p:nvSpPr>
          <p:spPr>
            <a:xfrm>
              <a:off x="3441281" y="9758089"/>
              <a:ext cx="2301904" cy="1074911"/>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0" name="Shape 220"/>
            <p:cNvSpPr>
              <a:spLocks/>
            </p:cNvSpPr>
            <p:nvPr/>
          </p:nvSpPr>
          <p:spPr>
            <a:xfrm>
              <a:off x="3852149" y="10785255"/>
              <a:ext cx="1225380" cy="2257058"/>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1" name="Shape 221"/>
            <p:cNvSpPr>
              <a:spLocks/>
            </p:cNvSpPr>
            <p:nvPr/>
          </p:nvSpPr>
          <p:spPr>
            <a:xfrm>
              <a:off x="3441281" y="9758089"/>
              <a:ext cx="1693471" cy="1528015"/>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2" name="Shape 222"/>
            <p:cNvSpPr>
              <a:spLocks/>
            </p:cNvSpPr>
            <p:nvPr/>
          </p:nvSpPr>
          <p:spPr>
            <a:xfrm>
              <a:off x="5290180" y="1027165"/>
              <a:ext cx="2023942" cy="1043819"/>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3" name="Shape 223"/>
            <p:cNvSpPr>
              <a:spLocks/>
            </p:cNvSpPr>
            <p:nvPr/>
          </p:nvSpPr>
          <p:spPr>
            <a:xfrm>
              <a:off x="3954865" y="1027165"/>
              <a:ext cx="1509054" cy="1045422"/>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4" name="Shape 224"/>
            <p:cNvSpPr>
              <a:spLocks/>
            </p:cNvSpPr>
            <p:nvPr/>
          </p:nvSpPr>
          <p:spPr>
            <a:xfrm>
              <a:off x="8063534" y="2054334"/>
              <a:ext cx="2196577" cy="793251"/>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5" name="Shape 225"/>
            <p:cNvSpPr>
              <a:spLocks/>
            </p:cNvSpPr>
            <p:nvPr/>
          </p:nvSpPr>
          <p:spPr>
            <a:xfrm>
              <a:off x="7241799" y="1746186"/>
              <a:ext cx="2372111" cy="726342"/>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6" name="Shape 226"/>
            <p:cNvSpPr>
              <a:spLocks/>
            </p:cNvSpPr>
            <p:nvPr/>
          </p:nvSpPr>
          <p:spPr>
            <a:xfrm>
              <a:off x="7241799" y="102716"/>
              <a:ext cx="2346236" cy="1933561"/>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7" name="Shape 227"/>
            <p:cNvSpPr>
              <a:spLocks/>
            </p:cNvSpPr>
            <p:nvPr/>
          </p:nvSpPr>
          <p:spPr>
            <a:xfrm>
              <a:off x="5392897" y="102716"/>
              <a:ext cx="1876789" cy="168148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8" name="Shape 228"/>
            <p:cNvSpPr>
              <a:spLocks/>
            </p:cNvSpPr>
            <p:nvPr/>
          </p:nvSpPr>
          <p:spPr>
            <a:xfrm>
              <a:off x="4776598" y="13764040"/>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9" name="Shape 229"/>
            <p:cNvSpPr>
              <a:spLocks/>
            </p:cNvSpPr>
            <p:nvPr/>
          </p:nvSpPr>
          <p:spPr>
            <a:xfrm>
              <a:off x="4776598" y="12942305"/>
              <a:ext cx="200095" cy="200248"/>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0" name="Shape 230"/>
            <p:cNvSpPr>
              <a:spLocks/>
            </p:cNvSpPr>
            <p:nvPr/>
          </p:nvSpPr>
          <p:spPr>
            <a:xfrm>
              <a:off x="6933649" y="13250456"/>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1" name="Shape 231"/>
            <p:cNvSpPr>
              <a:spLocks/>
            </p:cNvSpPr>
            <p:nvPr/>
          </p:nvSpPr>
          <p:spPr>
            <a:xfrm>
              <a:off x="7962380" y="13765606"/>
              <a:ext cx="402483" cy="40248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2" name="Shape 232"/>
            <p:cNvSpPr>
              <a:spLocks/>
            </p:cNvSpPr>
            <p:nvPr/>
          </p:nvSpPr>
          <p:spPr>
            <a:xfrm>
              <a:off x="8166250" y="15304789"/>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3" name="Shape 233"/>
            <p:cNvSpPr>
              <a:spLocks/>
            </p:cNvSpPr>
            <p:nvPr/>
          </p:nvSpPr>
          <p:spPr>
            <a:xfrm>
              <a:off x="3749430" y="11196122"/>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4" name="Shape 234"/>
            <p:cNvSpPr>
              <a:spLocks/>
            </p:cNvSpPr>
            <p:nvPr/>
          </p:nvSpPr>
          <p:spPr>
            <a:xfrm>
              <a:off x="4982030" y="10682539"/>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5" name="Shape 235"/>
            <p:cNvSpPr>
              <a:spLocks/>
            </p:cNvSpPr>
            <p:nvPr/>
          </p:nvSpPr>
          <p:spPr>
            <a:xfrm>
              <a:off x="5481521" y="9743909"/>
              <a:ext cx="433718" cy="434041"/>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6" name="Shape 236"/>
            <p:cNvSpPr>
              <a:spLocks/>
            </p:cNvSpPr>
            <p:nvPr/>
          </p:nvSpPr>
          <p:spPr>
            <a:xfrm>
              <a:off x="3338563" y="965537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7" name="Shape 237"/>
            <p:cNvSpPr>
              <a:spLocks/>
            </p:cNvSpPr>
            <p:nvPr/>
          </p:nvSpPr>
          <p:spPr>
            <a:xfrm>
              <a:off x="2168487" y="9101597"/>
              <a:ext cx="485995" cy="485995"/>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8" name="Shape 238"/>
            <p:cNvSpPr>
              <a:spLocks/>
            </p:cNvSpPr>
            <p:nvPr/>
          </p:nvSpPr>
          <p:spPr>
            <a:xfrm>
              <a:off x="1284228" y="9347223"/>
              <a:ext cx="200218" cy="200177"/>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9" name="Shape 239"/>
            <p:cNvSpPr>
              <a:spLocks/>
            </p:cNvSpPr>
            <p:nvPr/>
          </p:nvSpPr>
          <p:spPr>
            <a:xfrm>
              <a:off x="462497" y="9449938"/>
              <a:ext cx="200178" cy="200198"/>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0" name="Shape 240"/>
            <p:cNvSpPr>
              <a:spLocks/>
            </p:cNvSpPr>
            <p:nvPr/>
          </p:nvSpPr>
          <p:spPr>
            <a:xfrm>
              <a:off x="359779" y="10579823"/>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1" name="Shape 241"/>
            <p:cNvSpPr>
              <a:spLocks/>
            </p:cNvSpPr>
            <p:nvPr/>
          </p:nvSpPr>
          <p:spPr>
            <a:xfrm>
              <a:off x="873362" y="11606989"/>
              <a:ext cx="200166"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2" name="Shape 242"/>
            <p:cNvSpPr>
              <a:spLocks/>
            </p:cNvSpPr>
            <p:nvPr/>
          </p:nvSpPr>
          <p:spPr>
            <a:xfrm>
              <a:off x="-1" y="13198831"/>
              <a:ext cx="508870" cy="508868"/>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3" name="Shape 243"/>
            <p:cNvSpPr>
              <a:spLocks/>
            </p:cNvSpPr>
            <p:nvPr/>
          </p:nvSpPr>
          <p:spPr>
            <a:xfrm>
              <a:off x="1181512" y="12839590"/>
              <a:ext cx="200217" cy="200177"/>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4" name="Shape 244"/>
            <p:cNvSpPr>
              <a:spLocks/>
            </p:cNvSpPr>
            <p:nvPr/>
          </p:nvSpPr>
          <p:spPr>
            <a:xfrm>
              <a:off x="2722261" y="12326009"/>
              <a:ext cx="200167" cy="200267"/>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5" name="Shape 245"/>
            <p:cNvSpPr>
              <a:spLocks/>
            </p:cNvSpPr>
            <p:nvPr/>
          </p:nvSpPr>
          <p:spPr>
            <a:xfrm>
              <a:off x="3133131" y="11812423"/>
              <a:ext cx="200178" cy="200249"/>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6" name="Shape 246"/>
            <p:cNvSpPr>
              <a:spLocks/>
            </p:cNvSpPr>
            <p:nvPr/>
          </p:nvSpPr>
          <p:spPr>
            <a:xfrm>
              <a:off x="51627" y="7190172"/>
              <a:ext cx="200177" cy="200156"/>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7" name="Shape 247"/>
            <p:cNvSpPr>
              <a:spLocks/>
            </p:cNvSpPr>
            <p:nvPr/>
          </p:nvSpPr>
          <p:spPr>
            <a:xfrm>
              <a:off x="770645" y="4724970"/>
              <a:ext cx="200188" cy="200177"/>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8" name="Shape 248"/>
            <p:cNvSpPr>
              <a:spLocks/>
            </p:cNvSpPr>
            <p:nvPr/>
          </p:nvSpPr>
          <p:spPr>
            <a:xfrm>
              <a:off x="1181512" y="4930402"/>
              <a:ext cx="200166" cy="200177"/>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9" name="Shape 249"/>
            <p:cNvSpPr>
              <a:spLocks/>
            </p:cNvSpPr>
            <p:nvPr/>
          </p:nvSpPr>
          <p:spPr>
            <a:xfrm>
              <a:off x="2722261" y="5752136"/>
              <a:ext cx="200217" cy="200179"/>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0" name="Shape 250"/>
            <p:cNvSpPr>
              <a:spLocks/>
            </p:cNvSpPr>
            <p:nvPr/>
          </p:nvSpPr>
          <p:spPr>
            <a:xfrm>
              <a:off x="4365731" y="6676586"/>
              <a:ext cx="200177" cy="20017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1" name="Shape 251"/>
            <p:cNvSpPr>
              <a:spLocks/>
            </p:cNvSpPr>
            <p:nvPr/>
          </p:nvSpPr>
          <p:spPr>
            <a:xfrm>
              <a:off x="3133131" y="739560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2" name="Shape 252"/>
            <p:cNvSpPr>
              <a:spLocks/>
            </p:cNvSpPr>
            <p:nvPr/>
          </p:nvSpPr>
          <p:spPr>
            <a:xfrm>
              <a:off x="6317350" y="7806471"/>
              <a:ext cx="200175" cy="200269"/>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3" name="Shape 253"/>
            <p:cNvSpPr>
              <a:spLocks/>
            </p:cNvSpPr>
            <p:nvPr/>
          </p:nvSpPr>
          <p:spPr>
            <a:xfrm>
              <a:off x="6214634" y="7190172"/>
              <a:ext cx="200246" cy="200156"/>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4" name="Shape 254"/>
            <p:cNvSpPr>
              <a:spLocks/>
            </p:cNvSpPr>
            <p:nvPr/>
          </p:nvSpPr>
          <p:spPr>
            <a:xfrm>
              <a:off x="6009199" y="6676586"/>
              <a:ext cx="200178" cy="200177"/>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5" name="Shape 255"/>
            <p:cNvSpPr>
              <a:spLocks/>
            </p:cNvSpPr>
            <p:nvPr/>
          </p:nvSpPr>
          <p:spPr>
            <a:xfrm>
              <a:off x="4572762" y="4623887"/>
              <a:ext cx="402483" cy="402341"/>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6" name="Shape 256"/>
            <p:cNvSpPr>
              <a:spLocks/>
            </p:cNvSpPr>
            <p:nvPr/>
          </p:nvSpPr>
          <p:spPr>
            <a:xfrm>
              <a:off x="3441281" y="4211387"/>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7" name="Shape 257"/>
            <p:cNvSpPr>
              <a:spLocks/>
            </p:cNvSpPr>
            <p:nvPr/>
          </p:nvSpPr>
          <p:spPr>
            <a:xfrm>
              <a:off x="5187463" y="1951618"/>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8" name="Shape 258"/>
            <p:cNvSpPr>
              <a:spLocks/>
            </p:cNvSpPr>
            <p:nvPr/>
          </p:nvSpPr>
          <p:spPr>
            <a:xfrm>
              <a:off x="6971718" y="1476101"/>
              <a:ext cx="534907" cy="53490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9" name="Shape 259"/>
            <p:cNvSpPr>
              <a:spLocks/>
            </p:cNvSpPr>
            <p:nvPr/>
          </p:nvSpPr>
          <p:spPr>
            <a:xfrm>
              <a:off x="7241799" y="0"/>
              <a:ext cx="200098" cy="200176"/>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0" name="Shape 260"/>
            <p:cNvSpPr>
              <a:spLocks/>
            </p:cNvSpPr>
            <p:nvPr/>
          </p:nvSpPr>
          <p:spPr>
            <a:xfrm>
              <a:off x="5392897" y="924449"/>
              <a:ext cx="200246"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1" name="Shape 261"/>
            <p:cNvSpPr>
              <a:spLocks/>
            </p:cNvSpPr>
            <p:nvPr/>
          </p:nvSpPr>
          <p:spPr>
            <a:xfrm>
              <a:off x="3852149" y="1027165"/>
              <a:ext cx="200248" cy="200248"/>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2" name="Shape 262"/>
            <p:cNvSpPr>
              <a:spLocks/>
            </p:cNvSpPr>
            <p:nvPr/>
          </p:nvSpPr>
          <p:spPr>
            <a:xfrm>
              <a:off x="6625497" y="2978784"/>
              <a:ext cx="200179" cy="200198"/>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3" name="Shape 263"/>
            <p:cNvSpPr>
              <a:spLocks/>
            </p:cNvSpPr>
            <p:nvPr/>
          </p:nvSpPr>
          <p:spPr>
            <a:xfrm>
              <a:off x="7858098" y="4519536"/>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4" name="Shape 264"/>
            <p:cNvSpPr>
              <a:spLocks/>
            </p:cNvSpPr>
            <p:nvPr/>
          </p:nvSpPr>
          <p:spPr>
            <a:xfrm>
              <a:off x="8268969" y="4622251"/>
              <a:ext cx="200248" cy="20017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5" name="Shape 265"/>
            <p:cNvSpPr>
              <a:spLocks/>
            </p:cNvSpPr>
            <p:nvPr/>
          </p:nvSpPr>
          <p:spPr>
            <a:xfrm>
              <a:off x="7960817" y="2362485"/>
              <a:ext cx="200249" cy="200155"/>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6" name="Shape 266"/>
            <p:cNvSpPr>
              <a:spLocks/>
            </p:cNvSpPr>
            <p:nvPr/>
          </p:nvSpPr>
          <p:spPr>
            <a:xfrm>
              <a:off x="7960817" y="10785255"/>
              <a:ext cx="200177" cy="200096"/>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7" name="Shape 267"/>
            <p:cNvSpPr>
              <a:spLocks/>
            </p:cNvSpPr>
            <p:nvPr/>
          </p:nvSpPr>
          <p:spPr>
            <a:xfrm>
              <a:off x="3030411" y="4622251"/>
              <a:ext cx="200168"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8" name="Shape 268"/>
            <p:cNvSpPr>
              <a:spLocks/>
            </p:cNvSpPr>
            <p:nvPr/>
          </p:nvSpPr>
          <p:spPr>
            <a:xfrm>
              <a:off x="7549948" y="7292888"/>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grpSp>
        <p:nvGrpSpPr>
          <p:cNvPr id="129" name="Group 381"/>
          <p:cNvGrpSpPr/>
          <p:nvPr/>
        </p:nvGrpSpPr>
        <p:grpSpPr>
          <a:xfrm flipH="1">
            <a:off x="9225444" y="-559463"/>
            <a:ext cx="3562082" cy="5403262"/>
            <a:chOff x="0" y="0"/>
            <a:chExt cx="7124162" cy="10806522"/>
          </a:xfrm>
        </p:grpSpPr>
        <p:sp>
          <p:nvSpPr>
            <p:cNvPr id="130" name="Shape 270"/>
            <p:cNvSpPr>
              <a:spLocks/>
            </p:cNvSpPr>
            <p:nvPr/>
          </p:nvSpPr>
          <p:spPr>
            <a:xfrm>
              <a:off x="1953519" y="3267394"/>
              <a:ext cx="1401251" cy="794511"/>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1" name="Shape 271"/>
            <p:cNvSpPr>
              <a:spLocks/>
            </p:cNvSpPr>
            <p:nvPr/>
          </p:nvSpPr>
          <p:spPr>
            <a:xfrm>
              <a:off x="4368551" y="5043151"/>
              <a:ext cx="915347" cy="412723"/>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2" name="Shape 272"/>
            <p:cNvSpPr>
              <a:spLocks/>
            </p:cNvSpPr>
            <p:nvPr/>
          </p:nvSpPr>
          <p:spPr>
            <a:xfrm>
              <a:off x="817035" y="3267394"/>
              <a:ext cx="1302959" cy="793332"/>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3" name="Shape 273"/>
            <p:cNvSpPr>
              <a:spLocks/>
            </p:cNvSpPr>
            <p:nvPr/>
          </p:nvSpPr>
          <p:spPr>
            <a:xfrm>
              <a:off x="35701" y="3480484"/>
              <a:ext cx="1900168" cy="1571546"/>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4" name="Shape 274"/>
            <p:cNvSpPr>
              <a:spLocks/>
            </p:cNvSpPr>
            <p:nvPr/>
          </p:nvSpPr>
          <p:spPr>
            <a:xfrm>
              <a:off x="532914" y="3267394"/>
              <a:ext cx="1604703" cy="2593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5" name="Shape 275"/>
            <p:cNvSpPr>
              <a:spLocks/>
            </p:cNvSpPr>
            <p:nvPr/>
          </p:nvSpPr>
          <p:spPr>
            <a:xfrm>
              <a:off x="2237641" y="5185212"/>
              <a:ext cx="2233989" cy="1571128"/>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6" name="Shape 276"/>
            <p:cNvSpPr>
              <a:spLocks/>
            </p:cNvSpPr>
            <p:nvPr/>
          </p:nvSpPr>
          <p:spPr>
            <a:xfrm>
              <a:off x="35701" y="4048726"/>
              <a:ext cx="2181029" cy="1162426"/>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7" name="Shape 277"/>
            <p:cNvSpPr>
              <a:spLocks/>
            </p:cNvSpPr>
            <p:nvPr/>
          </p:nvSpPr>
          <p:spPr>
            <a:xfrm>
              <a:off x="35701" y="5043151"/>
              <a:ext cx="2177350" cy="1484563"/>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8" name="Shape 278"/>
            <p:cNvSpPr>
              <a:spLocks/>
            </p:cNvSpPr>
            <p:nvPr/>
          </p:nvSpPr>
          <p:spPr>
            <a:xfrm>
              <a:off x="4155459" y="4688000"/>
              <a:ext cx="1140229" cy="498875"/>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9" name="Shape 279"/>
            <p:cNvSpPr>
              <a:spLocks/>
            </p:cNvSpPr>
            <p:nvPr/>
          </p:nvSpPr>
          <p:spPr>
            <a:xfrm>
              <a:off x="4155459" y="3125333"/>
              <a:ext cx="1301226" cy="2002025"/>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0" name="Shape 280"/>
            <p:cNvSpPr>
              <a:spLocks/>
            </p:cNvSpPr>
            <p:nvPr/>
          </p:nvSpPr>
          <p:spPr>
            <a:xfrm>
              <a:off x="3303096" y="3196362"/>
              <a:ext cx="2175787" cy="1512450"/>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1" name="Shape 281"/>
            <p:cNvSpPr>
              <a:spLocks/>
            </p:cNvSpPr>
            <p:nvPr/>
          </p:nvSpPr>
          <p:spPr>
            <a:xfrm>
              <a:off x="674975" y="6747878"/>
              <a:ext cx="1723977" cy="1512450"/>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2" name="Shape 282"/>
            <p:cNvSpPr>
              <a:spLocks/>
            </p:cNvSpPr>
            <p:nvPr/>
          </p:nvSpPr>
          <p:spPr>
            <a:xfrm>
              <a:off x="603944" y="8097452"/>
              <a:ext cx="1585560" cy="443457"/>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3" name="Shape 283"/>
            <p:cNvSpPr>
              <a:spLocks/>
            </p:cNvSpPr>
            <p:nvPr/>
          </p:nvSpPr>
          <p:spPr>
            <a:xfrm>
              <a:off x="5647095" y="9233939"/>
              <a:ext cx="875187" cy="922912"/>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4" name="Shape 284"/>
            <p:cNvSpPr>
              <a:spLocks/>
            </p:cNvSpPr>
            <p:nvPr/>
          </p:nvSpPr>
          <p:spPr>
            <a:xfrm>
              <a:off x="4865761" y="9162907"/>
              <a:ext cx="1728034" cy="438528"/>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5" name="Shape 285"/>
            <p:cNvSpPr>
              <a:spLocks/>
            </p:cNvSpPr>
            <p:nvPr/>
          </p:nvSpPr>
          <p:spPr>
            <a:xfrm>
              <a:off x="5576065" y="1704727"/>
              <a:ext cx="1501624" cy="153686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6" name="Shape 286"/>
            <p:cNvSpPr>
              <a:spLocks/>
            </p:cNvSpPr>
            <p:nvPr/>
          </p:nvSpPr>
          <p:spPr>
            <a:xfrm>
              <a:off x="5291942" y="3196362"/>
              <a:ext cx="1832221" cy="1938077"/>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7" name="Shape 287"/>
            <p:cNvSpPr>
              <a:spLocks/>
            </p:cNvSpPr>
            <p:nvPr/>
          </p:nvSpPr>
          <p:spPr>
            <a:xfrm>
              <a:off x="5434003" y="1704727"/>
              <a:ext cx="351892" cy="1567732"/>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8" name="Shape 288"/>
            <p:cNvSpPr>
              <a:spLocks/>
            </p:cNvSpPr>
            <p:nvPr/>
          </p:nvSpPr>
          <p:spPr>
            <a:xfrm>
              <a:off x="5291942" y="3196362"/>
              <a:ext cx="538276" cy="1987948"/>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9" name="Shape 289"/>
            <p:cNvSpPr>
              <a:spLocks/>
            </p:cNvSpPr>
            <p:nvPr/>
          </p:nvSpPr>
          <p:spPr>
            <a:xfrm>
              <a:off x="3090004" y="4688000"/>
              <a:ext cx="1355267" cy="791740"/>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0" name="Shape 290"/>
            <p:cNvSpPr>
              <a:spLocks/>
            </p:cNvSpPr>
            <p:nvPr/>
          </p:nvSpPr>
          <p:spPr>
            <a:xfrm>
              <a:off x="3090004" y="4688000"/>
              <a:ext cx="1318082" cy="404611"/>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1" name="Shape 291"/>
            <p:cNvSpPr>
              <a:spLocks/>
            </p:cNvSpPr>
            <p:nvPr/>
          </p:nvSpPr>
          <p:spPr>
            <a:xfrm>
              <a:off x="2166611" y="4688000"/>
              <a:ext cx="2252095" cy="781405"/>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2" name="Shape 292"/>
            <p:cNvSpPr>
              <a:spLocks/>
            </p:cNvSpPr>
            <p:nvPr/>
          </p:nvSpPr>
          <p:spPr>
            <a:xfrm>
              <a:off x="3090004" y="3338424"/>
              <a:ext cx="1080855" cy="139868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3" name="Shape 293"/>
            <p:cNvSpPr>
              <a:spLocks/>
            </p:cNvSpPr>
            <p:nvPr/>
          </p:nvSpPr>
          <p:spPr>
            <a:xfrm>
              <a:off x="1953519" y="3338424"/>
              <a:ext cx="1392621" cy="1396677"/>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4" name="Shape 294"/>
            <p:cNvSpPr>
              <a:spLocks/>
            </p:cNvSpPr>
            <p:nvPr/>
          </p:nvSpPr>
          <p:spPr>
            <a:xfrm>
              <a:off x="1953519" y="4048726"/>
              <a:ext cx="1195619" cy="1166660"/>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5" name="Shape 295"/>
            <p:cNvSpPr>
              <a:spLocks/>
            </p:cNvSpPr>
            <p:nvPr/>
          </p:nvSpPr>
          <p:spPr>
            <a:xfrm>
              <a:off x="2237641" y="6747878"/>
              <a:ext cx="493051" cy="1531592"/>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6" name="Shape 296"/>
            <p:cNvSpPr>
              <a:spLocks/>
            </p:cNvSpPr>
            <p:nvPr/>
          </p:nvSpPr>
          <p:spPr>
            <a:xfrm>
              <a:off x="5647095" y="9589089"/>
              <a:ext cx="412936" cy="1028903"/>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7" name="Shape 297"/>
            <p:cNvSpPr>
              <a:spLocks/>
            </p:cNvSpPr>
            <p:nvPr/>
          </p:nvSpPr>
          <p:spPr>
            <a:xfrm>
              <a:off x="4865761" y="9162907"/>
              <a:ext cx="897313" cy="1459240"/>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8" name="Shape 298"/>
            <p:cNvSpPr>
              <a:spLocks/>
            </p:cNvSpPr>
            <p:nvPr/>
          </p:nvSpPr>
          <p:spPr>
            <a:xfrm>
              <a:off x="5718127" y="10228364"/>
              <a:ext cx="467665" cy="453722"/>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9" name="Shape 299"/>
            <p:cNvSpPr>
              <a:spLocks/>
            </p:cNvSpPr>
            <p:nvPr/>
          </p:nvSpPr>
          <p:spPr>
            <a:xfrm>
              <a:off x="5718127" y="10086300"/>
              <a:ext cx="389631" cy="512265"/>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0" name="Shape 300"/>
            <p:cNvSpPr>
              <a:spLocks/>
            </p:cNvSpPr>
            <p:nvPr/>
          </p:nvSpPr>
          <p:spPr>
            <a:xfrm>
              <a:off x="4652670" y="1704727"/>
              <a:ext cx="956623" cy="1482133"/>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1" name="Shape 301"/>
            <p:cNvSpPr>
              <a:spLocks/>
            </p:cNvSpPr>
            <p:nvPr/>
          </p:nvSpPr>
          <p:spPr>
            <a:xfrm>
              <a:off x="4652670" y="1207516"/>
              <a:ext cx="960991" cy="921591"/>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2" name="Shape 302"/>
            <p:cNvSpPr>
              <a:spLocks/>
            </p:cNvSpPr>
            <p:nvPr/>
          </p:nvSpPr>
          <p:spPr>
            <a:xfrm>
              <a:off x="3303096" y="2130907"/>
              <a:ext cx="2179046" cy="1203773"/>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3" name="Shape 303"/>
            <p:cNvSpPr>
              <a:spLocks/>
            </p:cNvSpPr>
            <p:nvPr/>
          </p:nvSpPr>
          <p:spPr>
            <a:xfrm>
              <a:off x="3587215" y="1207516"/>
              <a:ext cx="1396052" cy="918124"/>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4" name="Shape 304"/>
            <p:cNvSpPr>
              <a:spLocks/>
            </p:cNvSpPr>
            <p:nvPr/>
          </p:nvSpPr>
          <p:spPr>
            <a:xfrm>
              <a:off x="3303096" y="1420605"/>
              <a:ext cx="1361438" cy="1914353"/>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5" name="Shape 305"/>
            <p:cNvSpPr>
              <a:spLocks/>
            </p:cNvSpPr>
            <p:nvPr/>
          </p:nvSpPr>
          <p:spPr>
            <a:xfrm>
              <a:off x="1669398" y="5185212"/>
              <a:ext cx="733851" cy="1582855"/>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6" name="Shape 306"/>
            <p:cNvSpPr>
              <a:spLocks/>
            </p:cNvSpPr>
            <p:nvPr/>
          </p:nvSpPr>
          <p:spPr>
            <a:xfrm>
              <a:off x="959097" y="5185212"/>
              <a:ext cx="1282815" cy="1373230"/>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7" name="Shape 307"/>
            <p:cNvSpPr>
              <a:spLocks/>
            </p:cNvSpPr>
            <p:nvPr/>
          </p:nvSpPr>
          <p:spPr>
            <a:xfrm>
              <a:off x="674975" y="6463757"/>
              <a:ext cx="1732302" cy="1694188"/>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8" name="Shape 308"/>
            <p:cNvSpPr>
              <a:spLocks/>
            </p:cNvSpPr>
            <p:nvPr/>
          </p:nvSpPr>
          <p:spPr>
            <a:xfrm>
              <a:off x="248793" y="6463757"/>
              <a:ext cx="1392550" cy="917500"/>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9" name="Shape 309"/>
            <p:cNvSpPr>
              <a:spLocks/>
            </p:cNvSpPr>
            <p:nvPr/>
          </p:nvSpPr>
          <p:spPr>
            <a:xfrm>
              <a:off x="319824" y="6463757"/>
              <a:ext cx="1372881" cy="1693214"/>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0" name="Shape 310"/>
            <p:cNvSpPr>
              <a:spLocks/>
            </p:cNvSpPr>
            <p:nvPr/>
          </p:nvSpPr>
          <p:spPr>
            <a:xfrm>
              <a:off x="5718127" y="10370425"/>
              <a:ext cx="786193" cy="436098"/>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1" name="Shape 311"/>
            <p:cNvSpPr>
              <a:spLocks/>
            </p:cNvSpPr>
            <p:nvPr/>
          </p:nvSpPr>
          <p:spPr>
            <a:xfrm>
              <a:off x="4439581" y="5114181"/>
              <a:ext cx="2296489" cy="1757653"/>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2" name="Shape 312"/>
            <p:cNvSpPr>
              <a:spLocks/>
            </p:cNvSpPr>
            <p:nvPr/>
          </p:nvSpPr>
          <p:spPr>
            <a:xfrm>
              <a:off x="35701" y="7316121"/>
              <a:ext cx="647769" cy="1295544"/>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3" name="Shape 313"/>
            <p:cNvSpPr>
              <a:spLocks/>
            </p:cNvSpPr>
            <p:nvPr/>
          </p:nvSpPr>
          <p:spPr>
            <a:xfrm>
              <a:off x="3942368" y="5469332"/>
              <a:ext cx="2778365" cy="1433300"/>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4" name="Shape 314"/>
            <p:cNvSpPr>
              <a:spLocks/>
            </p:cNvSpPr>
            <p:nvPr/>
          </p:nvSpPr>
          <p:spPr>
            <a:xfrm>
              <a:off x="2379702" y="5469332"/>
              <a:ext cx="2078433" cy="1436560"/>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5" name="Shape 315"/>
            <p:cNvSpPr>
              <a:spLocks/>
            </p:cNvSpPr>
            <p:nvPr/>
          </p:nvSpPr>
          <p:spPr>
            <a:xfrm>
              <a:off x="674975" y="8097452"/>
              <a:ext cx="1272196" cy="856044"/>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6" name="Shape 316"/>
            <p:cNvSpPr>
              <a:spLocks/>
            </p:cNvSpPr>
            <p:nvPr/>
          </p:nvSpPr>
          <p:spPr>
            <a:xfrm>
              <a:off x="35701" y="8097452"/>
              <a:ext cx="870953" cy="858331"/>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7" name="Shape 317"/>
            <p:cNvSpPr>
              <a:spLocks/>
            </p:cNvSpPr>
            <p:nvPr/>
          </p:nvSpPr>
          <p:spPr>
            <a:xfrm>
              <a:off x="35701" y="8594667"/>
              <a:ext cx="873660" cy="667160"/>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8" name="Shape 318"/>
            <p:cNvSpPr>
              <a:spLocks/>
            </p:cNvSpPr>
            <p:nvPr/>
          </p:nvSpPr>
          <p:spPr>
            <a:xfrm>
              <a:off x="3374125" y="9020847"/>
              <a:ext cx="1503983" cy="58426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9" name="Shape 319"/>
            <p:cNvSpPr>
              <a:spLocks/>
            </p:cNvSpPr>
            <p:nvPr/>
          </p:nvSpPr>
          <p:spPr>
            <a:xfrm>
              <a:off x="2237641" y="7742301"/>
              <a:ext cx="1196663" cy="1251150"/>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0" name="Shape 320"/>
            <p:cNvSpPr>
              <a:spLocks/>
            </p:cNvSpPr>
            <p:nvPr/>
          </p:nvSpPr>
          <p:spPr>
            <a:xfrm>
              <a:off x="1882488" y="8239514"/>
              <a:ext cx="1502633" cy="7924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1" name="Shape 321"/>
            <p:cNvSpPr>
              <a:spLocks/>
            </p:cNvSpPr>
            <p:nvPr/>
          </p:nvSpPr>
          <p:spPr>
            <a:xfrm>
              <a:off x="2450732" y="1420605"/>
              <a:ext cx="1200718" cy="1918722"/>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2" name="Shape 322"/>
            <p:cNvSpPr>
              <a:spLocks/>
            </p:cNvSpPr>
            <p:nvPr/>
          </p:nvSpPr>
          <p:spPr>
            <a:xfrm>
              <a:off x="2450732" y="781331"/>
              <a:ext cx="1198807" cy="2261663"/>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3" name="Shape 323"/>
            <p:cNvSpPr>
              <a:spLocks/>
            </p:cNvSpPr>
            <p:nvPr/>
          </p:nvSpPr>
          <p:spPr>
            <a:xfrm>
              <a:off x="2166611" y="3054303"/>
              <a:ext cx="1214732" cy="300146"/>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4" name="Shape 324"/>
            <p:cNvSpPr>
              <a:spLocks/>
            </p:cNvSpPr>
            <p:nvPr/>
          </p:nvSpPr>
          <p:spPr>
            <a:xfrm>
              <a:off x="532914" y="3054303"/>
              <a:ext cx="1910119" cy="299727"/>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5" name="Shape 325"/>
            <p:cNvSpPr>
              <a:spLocks/>
            </p:cNvSpPr>
            <p:nvPr/>
          </p:nvSpPr>
          <p:spPr>
            <a:xfrm>
              <a:off x="3942368" y="6889939"/>
              <a:ext cx="2796962" cy="661677"/>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6" name="Shape 326"/>
            <p:cNvSpPr>
              <a:spLocks/>
            </p:cNvSpPr>
            <p:nvPr/>
          </p:nvSpPr>
          <p:spPr>
            <a:xfrm>
              <a:off x="4865761" y="7529212"/>
              <a:ext cx="1703549" cy="1701887"/>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7" name="Shape 327"/>
            <p:cNvSpPr>
              <a:spLocks/>
            </p:cNvSpPr>
            <p:nvPr/>
          </p:nvSpPr>
          <p:spPr>
            <a:xfrm>
              <a:off x="3942368" y="6889939"/>
              <a:ext cx="3145450" cy="2326173"/>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8" name="Shape 328"/>
            <p:cNvSpPr>
              <a:spLocks/>
            </p:cNvSpPr>
            <p:nvPr/>
          </p:nvSpPr>
          <p:spPr>
            <a:xfrm>
              <a:off x="319824" y="6534787"/>
              <a:ext cx="678362" cy="850560"/>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9" name="Shape 329"/>
            <p:cNvSpPr>
              <a:spLocks/>
            </p:cNvSpPr>
            <p:nvPr/>
          </p:nvSpPr>
          <p:spPr>
            <a:xfrm>
              <a:off x="3516185" y="6889939"/>
              <a:ext cx="1346111" cy="2351701"/>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0" name="Shape 330"/>
            <p:cNvSpPr>
              <a:spLocks/>
            </p:cNvSpPr>
            <p:nvPr/>
          </p:nvSpPr>
          <p:spPr>
            <a:xfrm>
              <a:off x="3374125" y="7458180"/>
              <a:ext cx="1480820" cy="1748568"/>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1" name="Shape 331"/>
            <p:cNvSpPr>
              <a:spLocks/>
            </p:cNvSpPr>
            <p:nvPr/>
          </p:nvSpPr>
          <p:spPr>
            <a:xfrm>
              <a:off x="2379702" y="6747878"/>
              <a:ext cx="1591804" cy="743319"/>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2" name="Shape 332"/>
            <p:cNvSpPr>
              <a:spLocks/>
            </p:cNvSpPr>
            <p:nvPr/>
          </p:nvSpPr>
          <p:spPr>
            <a:xfrm>
              <a:off x="2663824" y="7458180"/>
              <a:ext cx="847371" cy="1560792"/>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3" name="Shape 333"/>
            <p:cNvSpPr>
              <a:spLocks/>
            </p:cNvSpPr>
            <p:nvPr/>
          </p:nvSpPr>
          <p:spPr>
            <a:xfrm>
              <a:off x="2379702" y="6747878"/>
              <a:ext cx="1171063" cy="1056648"/>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4" name="Shape 334"/>
            <p:cNvSpPr>
              <a:spLocks/>
            </p:cNvSpPr>
            <p:nvPr/>
          </p:nvSpPr>
          <p:spPr>
            <a:xfrm>
              <a:off x="3658246" y="710301"/>
              <a:ext cx="1399589" cy="721818"/>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5" name="Shape 335"/>
            <p:cNvSpPr>
              <a:spLocks/>
            </p:cNvSpPr>
            <p:nvPr/>
          </p:nvSpPr>
          <p:spPr>
            <a:xfrm>
              <a:off x="2734854" y="710301"/>
              <a:ext cx="1043535" cy="722927"/>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6" name="Shape 336"/>
            <p:cNvSpPr>
              <a:spLocks/>
            </p:cNvSpPr>
            <p:nvPr/>
          </p:nvSpPr>
          <p:spPr>
            <a:xfrm>
              <a:off x="5576065" y="1420605"/>
              <a:ext cx="1518970" cy="548547"/>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7" name="Shape 337"/>
            <p:cNvSpPr>
              <a:spLocks/>
            </p:cNvSpPr>
            <p:nvPr/>
          </p:nvSpPr>
          <p:spPr>
            <a:xfrm>
              <a:off x="5007823" y="1207516"/>
              <a:ext cx="1640353" cy="502278"/>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8" name="Shape 338"/>
            <p:cNvSpPr>
              <a:spLocks/>
            </p:cNvSpPr>
            <p:nvPr/>
          </p:nvSpPr>
          <p:spPr>
            <a:xfrm>
              <a:off x="5007823" y="71029"/>
              <a:ext cx="1622460" cy="1337090"/>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9" name="Shape 339"/>
            <p:cNvSpPr>
              <a:spLocks/>
            </p:cNvSpPr>
            <p:nvPr/>
          </p:nvSpPr>
          <p:spPr>
            <a:xfrm>
              <a:off x="3729276" y="71029"/>
              <a:ext cx="1297831" cy="116277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0" name="Shape 340"/>
            <p:cNvSpPr>
              <a:spLocks/>
            </p:cNvSpPr>
            <p:nvPr/>
          </p:nvSpPr>
          <p:spPr>
            <a:xfrm>
              <a:off x="3303096" y="9518059"/>
              <a:ext cx="138425"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1" name="Shape 341"/>
            <p:cNvSpPr>
              <a:spLocks/>
            </p:cNvSpPr>
            <p:nvPr/>
          </p:nvSpPr>
          <p:spPr>
            <a:xfrm>
              <a:off x="3303096" y="8949815"/>
              <a:ext cx="138369" cy="138475"/>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2" name="Shape 342"/>
            <p:cNvSpPr>
              <a:spLocks/>
            </p:cNvSpPr>
            <p:nvPr/>
          </p:nvSpPr>
          <p:spPr>
            <a:xfrm>
              <a:off x="4794732" y="9162907"/>
              <a:ext cx="138426"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3" name="Shape 343"/>
            <p:cNvSpPr>
              <a:spLocks/>
            </p:cNvSpPr>
            <p:nvPr/>
          </p:nvSpPr>
          <p:spPr>
            <a:xfrm>
              <a:off x="5506116" y="9519142"/>
              <a:ext cx="278324" cy="278326"/>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4" name="Shape 344"/>
            <p:cNvSpPr>
              <a:spLocks/>
            </p:cNvSpPr>
            <p:nvPr/>
          </p:nvSpPr>
          <p:spPr>
            <a:xfrm>
              <a:off x="5647095" y="10583512"/>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5" name="Shape 345"/>
            <p:cNvSpPr>
              <a:spLocks/>
            </p:cNvSpPr>
            <p:nvPr/>
          </p:nvSpPr>
          <p:spPr>
            <a:xfrm>
              <a:off x="2592792" y="7742301"/>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6" name="Shape 346"/>
            <p:cNvSpPr>
              <a:spLocks/>
            </p:cNvSpPr>
            <p:nvPr/>
          </p:nvSpPr>
          <p:spPr>
            <a:xfrm>
              <a:off x="3445155" y="7387150"/>
              <a:ext cx="138475" cy="138489"/>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7" name="Shape 347"/>
            <p:cNvSpPr>
              <a:spLocks/>
            </p:cNvSpPr>
            <p:nvPr/>
          </p:nvSpPr>
          <p:spPr>
            <a:xfrm>
              <a:off x="3790561" y="6738073"/>
              <a:ext cx="299924" cy="300146"/>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8" name="Shape 348"/>
            <p:cNvSpPr>
              <a:spLocks/>
            </p:cNvSpPr>
            <p:nvPr/>
          </p:nvSpPr>
          <p:spPr>
            <a:xfrm>
              <a:off x="2308671" y="6676849"/>
              <a:ext cx="138447" cy="138425"/>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9" name="Shape 349"/>
            <p:cNvSpPr>
              <a:spLocks/>
            </p:cNvSpPr>
            <p:nvPr/>
          </p:nvSpPr>
          <p:spPr>
            <a:xfrm>
              <a:off x="1499544" y="6293903"/>
              <a:ext cx="336074" cy="336074"/>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0" name="Shape 350"/>
            <p:cNvSpPr>
              <a:spLocks/>
            </p:cNvSpPr>
            <p:nvPr/>
          </p:nvSpPr>
          <p:spPr>
            <a:xfrm>
              <a:off x="888065" y="6463757"/>
              <a:ext cx="138454" cy="138426"/>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1" name="Shape 351"/>
            <p:cNvSpPr>
              <a:spLocks/>
            </p:cNvSpPr>
            <p:nvPr/>
          </p:nvSpPr>
          <p:spPr>
            <a:xfrm>
              <a:off x="319824" y="6534787"/>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2" name="Shape 352"/>
            <p:cNvSpPr>
              <a:spLocks/>
            </p:cNvSpPr>
            <p:nvPr/>
          </p:nvSpPr>
          <p:spPr>
            <a:xfrm>
              <a:off x="248793" y="7316121"/>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3" name="Shape 353"/>
            <p:cNvSpPr>
              <a:spLocks/>
            </p:cNvSpPr>
            <p:nvPr/>
          </p:nvSpPr>
          <p:spPr>
            <a:xfrm>
              <a:off x="603944" y="8026423"/>
              <a:ext cx="138418"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4" name="Shape 354"/>
            <p:cNvSpPr>
              <a:spLocks/>
            </p:cNvSpPr>
            <p:nvPr/>
          </p:nvSpPr>
          <p:spPr>
            <a:xfrm>
              <a:off x="-1" y="9127208"/>
              <a:ext cx="351893" cy="351890"/>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5" name="Shape 355"/>
            <p:cNvSpPr>
              <a:spLocks/>
            </p:cNvSpPr>
            <p:nvPr/>
          </p:nvSpPr>
          <p:spPr>
            <a:xfrm>
              <a:off x="817035" y="8878786"/>
              <a:ext cx="138453" cy="138426"/>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6" name="Shape 356"/>
            <p:cNvSpPr>
              <a:spLocks/>
            </p:cNvSpPr>
            <p:nvPr/>
          </p:nvSpPr>
          <p:spPr>
            <a:xfrm>
              <a:off x="1882488" y="8523637"/>
              <a:ext cx="138419" cy="138488"/>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7" name="Shape 357"/>
            <p:cNvSpPr>
              <a:spLocks/>
            </p:cNvSpPr>
            <p:nvPr/>
          </p:nvSpPr>
          <p:spPr>
            <a:xfrm>
              <a:off x="2166611" y="8168484"/>
              <a:ext cx="138427" cy="138475"/>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8" name="Shape 358"/>
            <p:cNvSpPr>
              <a:spLocks/>
            </p:cNvSpPr>
            <p:nvPr/>
          </p:nvSpPr>
          <p:spPr>
            <a:xfrm>
              <a:off x="35701" y="4972122"/>
              <a:ext cx="138426" cy="138411"/>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9" name="Shape 359"/>
            <p:cNvSpPr>
              <a:spLocks/>
            </p:cNvSpPr>
            <p:nvPr/>
          </p:nvSpPr>
          <p:spPr>
            <a:xfrm>
              <a:off x="532914" y="3267394"/>
              <a:ext cx="138433" cy="138426"/>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0" name="Shape 360"/>
            <p:cNvSpPr>
              <a:spLocks/>
            </p:cNvSpPr>
            <p:nvPr/>
          </p:nvSpPr>
          <p:spPr>
            <a:xfrm>
              <a:off x="817035" y="3409454"/>
              <a:ext cx="138418" cy="138426"/>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1" name="Shape 361"/>
            <p:cNvSpPr>
              <a:spLocks/>
            </p:cNvSpPr>
            <p:nvPr/>
          </p:nvSpPr>
          <p:spPr>
            <a:xfrm>
              <a:off x="1882488" y="3977696"/>
              <a:ext cx="138453" cy="138427"/>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2" name="Shape 362"/>
            <p:cNvSpPr>
              <a:spLocks/>
            </p:cNvSpPr>
            <p:nvPr/>
          </p:nvSpPr>
          <p:spPr>
            <a:xfrm>
              <a:off x="3018975" y="4616968"/>
              <a:ext cx="138425" cy="13842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3" name="Shape 363"/>
            <p:cNvSpPr>
              <a:spLocks/>
            </p:cNvSpPr>
            <p:nvPr/>
          </p:nvSpPr>
          <p:spPr>
            <a:xfrm>
              <a:off x="2166611" y="5114181"/>
              <a:ext cx="138447"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4" name="Shape 364"/>
            <p:cNvSpPr>
              <a:spLocks/>
            </p:cNvSpPr>
            <p:nvPr/>
          </p:nvSpPr>
          <p:spPr>
            <a:xfrm>
              <a:off x="4368551" y="5398302"/>
              <a:ext cx="138425" cy="138490"/>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5" name="Shape 365"/>
            <p:cNvSpPr>
              <a:spLocks/>
            </p:cNvSpPr>
            <p:nvPr/>
          </p:nvSpPr>
          <p:spPr>
            <a:xfrm>
              <a:off x="4297521" y="4972122"/>
              <a:ext cx="138474" cy="138411"/>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6" name="Shape 366"/>
            <p:cNvSpPr>
              <a:spLocks/>
            </p:cNvSpPr>
            <p:nvPr/>
          </p:nvSpPr>
          <p:spPr>
            <a:xfrm>
              <a:off x="4155459" y="4616968"/>
              <a:ext cx="138427" cy="138426"/>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7" name="Shape 367"/>
            <p:cNvSpPr>
              <a:spLocks/>
            </p:cNvSpPr>
            <p:nvPr/>
          </p:nvSpPr>
          <p:spPr>
            <a:xfrm>
              <a:off x="3162140" y="3197494"/>
              <a:ext cx="278324" cy="278225"/>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8" name="Shape 368"/>
            <p:cNvSpPr>
              <a:spLocks/>
            </p:cNvSpPr>
            <p:nvPr/>
          </p:nvSpPr>
          <p:spPr>
            <a:xfrm>
              <a:off x="2379702" y="291224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9" name="Shape 369"/>
            <p:cNvSpPr>
              <a:spLocks/>
            </p:cNvSpPr>
            <p:nvPr/>
          </p:nvSpPr>
          <p:spPr>
            <a:xfrm>
              <a:off x="3587215" y="1349576"/>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0" name="Shape 370"/>
            <p:cNvSpPr>
              <a:spLocks/>
            </p:cNvSpPr>
            <p:nvPr/>
          </p:nvSpPr>
          <p:spPr>
            <a:xfrm>
              <a:off x="4821057" y="1020748"/>
              <a:ext cx="369897" cy="36989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1" name="Shape 371"/>
            <p:cNvSpPr>
              <a:spLocks/>
            </p:cNvSpPr>
            <p:nvPr/>
          </p:nvSpPr>
          <p:spPr>
            <a:xfrm>
              <a:off x="5007823" y="0"/>
              <a:ext cx="138371" cy="138425"/>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2" name="Shape 372"/>
            <p:cNvSpPr>
              <a:spLocks/>
            </p:cNvSpPr>
            <p:nvPr/>
          </p:nvSpPr>
          <p:spPr>
            <a:xfrm>
              <a:off x="3729276" y="639272"/>
              <a:ext cx="138474"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3" name="Shape 373"/>
            <p:cNvSpPr>
              <a:spLocks/>
            </p:cNvSpPr>
            <p:nvPr/>
          </p:nvSpPr>
          <p:spPr>
            <a:xfrm>
              <a:off x="2663824" y="710301"/>
              <a:ext cx="138475" cy="138476"/>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4" name="Shape 374"/>
            <p:cNvSpPr>
              <a:spLocks/>
            </p:cNvSpPr>
            <p:nvPr/>
          </p:nvSpPr>
          <p:spPr>
            <a:xfrm>
              <a:off x="4581640" y="2059878"/>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5" name="Shape 375"/>
            <p:cNvSpPr>
              <a:spLocks/>
            </p:cNvSpPr>
            <p:nvPr/>
          </p:nvSpPr>
          <p:spPr>
            <a:xfrm>
              <a:off x="5434003" y="312533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6" name="Shape 376"/>
            <p:cNvSpPr>
              <a:spLocks/>
            </p:cNvSpPr>
            <p:nvPr/>
          </p:nvSpPr>
          <p:spPr>
            <a:xfrm>
              <a:off x="5718127" y="3196362"/>
              <a:ext cx="138475" cy="13842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7" name="Shape 377"/>
            <p:cNvSpPr>
              <a:spLocks/>
            </p:cNvSpPr>
            <p:nvPr/>
          </p:nvSpPr>
          <p:spPr>
            <a:xfrm>
              <a:off x="5505035" y="1633697"/>
              <a:ext cx="138475" cy="138411"/>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8" name="Shape 378"/>
            <p:cNvSpPr>
              <a:spLocks/>
            </p:cNvSpPr>
            <p:nvPr/>
          </p:nvSpPr>
          <p:spPr>
            <a:xfrm>
              <a:off x="5505035" y="7458180"/>
              <a:ext cx="138426" cy="138369"/>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9" name="Shape 379"/>
            <p:cNvSpPr>
              <a:spLocks/>
            </p:cNvSpPr>
            <p:nvPr/>
          </p:nvSpPr>
          <p:spPr>
            <a:xfrm>
              <a:off x="2095579" y="3196362"/>
              <a:ext cx="138419"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0" name="Shape 380"/>
            <p:cNvSpPr>
              <a:spLocks/>
            </p:cNvSpPr>
            <p:nvPr/>
          </p:nvSpPr>
          <p:spPr>
            <a:xfrm>
              <a:off x="5220912" y="5043151"/>
              <a:ext cx="138475" cy="138488"/>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pic>
        <p:nvPicPr>
          <p:cNvPr id="241" name="Picture 24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43659" y="839683"/>
            <a:ext cx="1671178" cy="1671176"/>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92094" y="4873100"/>
            <a:ext cx="560166" cy="554450"/>
          </a:xfrm>
          <a:prstGeom prst="rect">
            <a:avLst/>
          </a:prstGeom>
        </p:spPr>
      </p:pic>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80852" y="5767006"/>
            <a:ext cx="571597" cy="462994"/>
          </a:xfrm>
          <a:prstGeom prst="rect">
            <a:avLst/>
          </a:prstGeom>
        </p:spPr>
      </p:pic>
      <p:sp>
        <p:nvSpPr>
          <p:cNvPr id="4" name="TextBox 3"/>
          <p:cNvSpPr txBox="1"/>
          <p:nvPr/>
        </p:nvSpPr>
        <p:spPr>
          <a:xfrm>
            <a:off x="4952427" y="4883570"/>
            <a:ext cx="5532567"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Open Sans" charset="0"/>
                <a:ea typeface="Open Sans" charset="0"/>
                <a:cs typeface="Open Sans" charset="0"/>
              </a:rPr>
              <a:t>MindBridge</a:t>
            </a:r>
            <a:r>
              <a:rPr kumimoji="0" lang="en-US" sz="2800" b="0" i="0" u="none" strike="noStrike" kern="1200" cap="none" spc="0" normalizeH="0" baseline="0" noProof="0" dirty="0">
                <a:ln>
                  <a:noFill/>
                </a:ln>
                <a:solidFill>
                  <a:srgbClr val="FFFFFF"/>
                </a:solidFill>
                <a:effectLst/>
                <a:uLnTx/>
                <a:uFillTx/>
                <a:latin typeface="Open Sans" charset="0"/>
                <a:ea typeface="Open Sans" charset="0"/>
                <a:cs typeface="Open Sans" charset="0"/>
              </a:rPr>
              <a:t> AI</a:t>
            </a:r>
            <a:br>
              <a:rPr kumimoji="0" lang="en-US" sz="2800" b="0" i="0" u="none" strike="noStrike" kern="1200" cap="none" spc="0" normalizeH="0" baseline="0" noProof="0" dirty="0">
                <a:ln>
                  <a:noFill/>
                </a:ln>
                <a:solidFill>
                  <a:srgbClr val="FFFFFF"/>
                </a:solidFill>
                <a:effectLst/>
                <a:uLnTx/>
                <a:uFillTx/>
                <a:latin typeface="Open Sans" charset="0"/>
                <a:ea typeface="Open Sans" charset="0"/>
                <a:cs typeface="Open Sans" charset="0"/>
              </a:rPr>
            </a:br>
            <a:endParaRPr kumimoji="0" lang="en-US" sz="2800" b="0" i="0" u="none" strike="noStrike" kern="1200" cap="none" spc="0" normalizeH="0" baseline="0" noProof="0" dirty="0">
              <a:ln>
                <a:noFill/>
              </a:ln>
              <a:solidFill>
                <a:srgbClr val="FFFFFF"/>
              </a:solidFill>
              <a:effectLst/>
              <a:uLnTx/>
              <a:uFillTx/>
              <a:latin typeface="Open Sans" charset="0"/>
              <a:ea typeface="Open Sans" charset="0"/>
              <a:cs typeface="Open San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Open Sans" charset="0"/>
                <a:ea typeface="Open Sans" charset="0"/>
                <a:cs typeface="Open Sans" charset="0"/>
              </a:rPr>
              <a:t>@</a:t>
            </a:r>
            <a:r>
              <a:rPr kumimoji="0" lang="en-US" sz="2800" b="0" i="0" u="none" strike="noStrike" kern="1200" cap="none" spc="0" normalizeH="0" baseline="0" noProof="0" dirty="0" err="1">
                <a:ln>
                  <a:noFill/>
                </a:ln>
                <a:solidFill>
                  <a:srgbClr val="FFFFFF"/>
                </a:solidFill>
                <a:effectLst/>
                <a:uLnTx/>
                <a:uFillTx/>
                <a:latin typeface="Open Sans" charset="0"/>
                <a:ea typeface="Open Sans" charset="0"/>
                <a:cs typeface="Open Sans" charset="0"/>
              </a:rPr>
              <a:t>mindbridge_ai</a:t>
            </a:r>
            <a:endParaRPr kumimoji="0" lang="en-US" sz="2800" b="0" i="0" u="none" strike="noStrike" kern="1200" cap="none" spc="0" normalizeH="0" baseline="0" noProof="0" dirty="0">
              <a:ln>
                <a:noFill/>
              </a:ln>
              <a:solidFill>
                <a:srgbClr val="FFFFFF"/>
              </a:solidFill>
              <a:effectLst/>
              <a:uLnTx/>
              <a:uFillTx/>
              <a:latin typeface="Open Sans" charset="0"/>
              <a:ea typeface="Open Sans" charset="0"/>
              <a:cs typeface="Open San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323232"/>
              </a:solidFill>
              <a:effectLst/>
              <a:uLnTx/>
              <a:uFillTx/>
              <a:latin typeface="Century Gothic" panose="020F0302020204030204"/>
              <a:ea typeface="+mn-ea"/>
              <a:cs typeface="+mn-cs"/>
            </a:endParaRPr>
          </a:p>
        </p:txBody>
      </p:sp>
      <p:sp>
        <p:nvSpPr>
          <p:cNvPr id="5" name="Rectangle 4"/>
          <p:cNvSpPr/>
          <p:nvPr/>
        </p:nvSpPr>
        <p:spPr>
          <a:xfrm>
            <a:off x="3349622" y="4063533"/>
            <a:ext cx="5492756"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Open Sans" charset="0"/>
                <a:ea typeface="Open Sans" charset="0"/>
                <a:cs typeface="Open Sans" charset="0"/>
              </a:rPr>
              <a:t>To follow us on</a:t>
            </a:r>
            <a:endParaRPr kumimoji="0" lang="en-US" sz="3200" b="0" i="0" u="none" strike="noStrike" kern="1200" cap="none" spc="0" normalizeH="0" baseline="0" noProof="0" dirty="0">
              <a:ln>
                <a:noFill/>
              </a:ln>
              <a:solidFill>
                <a:srgbClr val="FFFFFF"/>
              </a:solidFill>
              <a:effectLst/>
              <a:uLnTx/>
              <a:uFillTx/>
              <a:latin typeface="Open Sans" charset="0"/>
              <a:ea typeface="Open Sans" charset="0"/>
              <a:cs typeface="Open Sans" charset="0"/>
            </a:endParaRPr>
          </a:p>
        </p:txBody>
      </p:sp>
    </p:spTree>
    <p:extLst>
      <p:ext uri="{BB962C8B-B14F-4D97-AF65-F5344CB8AC3E}">
        <p14:creationId xmlns:p14="http://schemas.microsoft.com/office/powerpoint/2010/main" val="691160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102057"/>
            </a:gs>
            <a:gs pos="52000">
              <a:srgbClr val="1F58A0"/>
            </a:gs>
            <a:gs pos="100000">
              <a:srgbClr val="329FFC"/>
            </a:gs>
          </a:gsLst>
          <a:lin ang="13500000" scaled="1"/>
          <a:tileRect/>
        </a:gradFill>
        <a:effectLst/>
      </p:bgPr>
    </p:bg>
    <p:spTree>
      <p:nvGrpSpPr>
        <p:cNvPr id="1" name=""/>
        <p:cNvGrpSpPr/>
        <p:nvPr/>
      </p:nvGrpSpPr>
      <p:grpSpPr>
        <a:xfrm>
          <a:off x="0" y="0"/>
          <a:ext cx="0" cy="0"/>
          <a:chOff x="0" y="0"/>
          <a:chExt cx="0" cy="0"/>
        </a:xfrm>
      </p:grpSpPr>
      <p:grpSp>
        <p:nvGrpSpPr>
          <p:cNvPr id="17" name="Group 269"/>
          <p:cNvGrpSpPr/>
          <p:nvPr/>
        </p:nvGrpSpPr>
        <p:grpSpPr>
          <a:xfrm>
            <a:off x="289952" y="-49089"/>
            <a:ext cx="5151117" cy="7813643"/>
            <a:chOff x="0" y="0"/>
            <a:chExt cx="10302232" cy="15627283"/>
          </a:xfrm>
        </p:grpSpPr>
        <p:sp>
          <p:nvSpPr>
            <p:cNvPr id="18" name="Shape 158"/>
            <p:cNvSpPr>
              <a:spLocks/>
            </p:cNvSpPr>
            <p:nvPr/>
          </p:nvSpPr>
          <p:spPr>
            <a:xfrm>
              <a:off x="2824979" y="4724970"/>
              <a:ext cx="2026345" cy="1148939"/>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Shape 159"/>
            <p:cNvSpPr>
              <a:spLocks/>
            </p:cNvSpPr>
            <p:nvPr/>
          </p:nvSpPr>
          <p:spPr>
            <a:xfrm>
              <a:off x="6317350" y="7292888"/>
              <a:ext cx="1323681" cy="596836"/>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Shape 160"/>
            <p:cNvSpPr>
              <a:spLocks/>
            </p:cNvSpPr>
            <p:nvPr/>
          </p:nvSpPr>
          <p:spPr>
            <a:xfrm>
              <a:off x="1181512" y="4724970"/>
              <a:ext cx="1884206" cy="1147234"/>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Shape 161"/>
            <p:cNvSpPr>
              <a:spLocks/>
            </p:cNvSpPr>
            <p:nvPr/>
          </p:nvSpPr>
          <p:spPr>
            <a:xfrm>
              <a:off x="51627" y="5033119"/>
              <a:ext cx="2747828" cy="2272608"/>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Shape 162"/>
            <p:cNvSpPr>
              <a:spLocks/>
            </p:cNvSpPr>
            <p:nvPr/>
          </p:nvSpPr>
          <p:spPr>
            <a:xfrm>
              <a:off x="770645" y="4724970"/>
              <a:ext cx="2320557" cy="3750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Shape 163"/>
            <p:cNvSpPr>
              <a:spLocks/>
            </p:cNvSpPr>
            <p:nvPr/>
          </p:nvSpPr>
          <p:spPr>
            <a:xfrm>
              <a:off x="3235847" y="7498322"/>
              <a:ext cx="3230566" cy="2272003"/>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 name="Shape 164"/>
            <p:cNvSpPr>
              <a:spLocks/>
            </p:cNvSpPr>
            <p:nvPr/>
          </p:nvSpPr>
          <p:spPr>
            <a:xfrm>
              <a:off x="51627" y="5854852"/>
              <a:ext cx="3153980" cy="1680981"/>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5" name="Shape 165"/>
            <p:cNvSpPr>
              <a:spLocks/>
            </p:cNvSpPr>
            <p:nvPr/>
          </p:nvSpPr>
          <p:spPr>
            <a:xfrm>
              <a:off x="51627" y="7292888"/>
              <a:ext cx="3148659" cy="2146822"/>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6" name="Shape 166"/>
            <p:cNvSpPr>
              <a:spLocks/>
            </p:cNvSpPr>
            <p:nvPr/>
          </p:nvSpPr>
          <p:spPr>
            <a:xfrm>
              <a:off x="6009199" y="6779305"/>
              <a:ext cx="1648882" cy="721422"/>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Shape 167"/>
            <p:cNvSpPr>
              <a:spLocks/>
            </p:cNvSpPr>
            <p:nvPr/>
          </p:nvSpPr>
          <p:spPr>
            <a:xfrm>
              <a:off x="6009199" y="4519536"/>
              <a:ext cx="1881699" cy="2895123"/>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8" name="Shape 168"/>
            <p:cNvSpPr>
              <a:spLocks/>
            </p:cNvSpPr>
            <p:nvPr/>
          </p:nvSpPr>
          <p:spPr>
            <a:xfrm>
              <a:off x="4776598" y="4622251"/>
              <a:ext cx="3146399" cy="2187149"/>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9" name="Shape 169"/>
            <p:cNvSpPr>
              <a:spLocks/>
            </p:cNvSpPr>
            <p:nvPr/>
          </p:nvSpPr>
          <p:spPr>
            <a:xfrm>
              <a:off x="976079" y="9758089"/>
              <a:ext cx="2493039" cy="2187148"/>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0" name="Shape 170"/>
            <p:cNvSpPr>
              <a:spLocks/>
            </p:cNvSpPr>
            <p:nvPr/>
          </p:nvSpPr>
          <p:spPr>
            <a:xfrm>
              <a:off x="873362" y="11709704"/>
              <a:ext cx="2292874" cy="641282"/>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1" name="Shape 171"/>
            <p:cNvSpPr>
              <a:spLocks/>
            </p:cNvSpPr>
            <p:nvPr/>
          </p:nvSpPr>
          <p:spPr>
            <a:xfrm>
              <a:off x="8166250" y="13353175"/>
              <a:ext cx="1265605" cy="1334620"/>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2" name="Shape 172"/>
            <p:cNvSpPr>
              <a:spLocks/>
            </p:cNvSpPr>
            <p:nvPr/>
          </p:nvSpPr>
          <p:spPr>
            <a:xfrm>
              <a:off x="7036365" y="13250456"/>
              <a:ext cx="2498904" cy="634153"/>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3" name="Shape 173"/>
            <p:cNvSpPr>
              <a:spLocks/>
            </p:cNvSpPr>
            <p:nvPr/>
          </p:nvSpPr>
          <p:spPr>
            <a:xfrm>
              <a:off x="8063534" y="2465201"/>
              <a:ext cx="2171494" cy="222245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4" name="Shape 174"/>
            <p:cNvSpPr>
              <a:spLocks/>
            </p:cNvSpPr>
            <p:nvPr/>
          </p:nvSpPr>
          <p:spPr>
            <a:xfrm>
              <a:off x="7652664" y="4622251"/>
              <a:ext cx="2649569" cy="2802648"/>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5" name="Shape 175"/>
            <p:cNvSpPr>
              <a:spLocks/>
            </p:cNvSpPr>
            <p:nvPr/>
          </p:nvSpPr>
          <p:spPr>
            <a:xfrm>
              <a:off x="7858098" y="2465201"/>
              <a:ext cx="508870" cy="2267093"/>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6" name="Shape 176"/>
            <p:cNvSpPr>
              <a:spLocks/>
            </p:cNvSpPr>
            <p:nvPr/>
          </p:nvSpPr>
          <p:spPr>
            <a:xfrm>
              <a:off x="7652664" y="4622251"/>
              <a:ext cx="778399" cy="2874766"/>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7" name="Shape 177"/>
            <p:cNvSpPr>
              <a:spLocks/>
            </p:cNvSpPr>
            <p:nvPr/>
          </p:nvSpPr>
          <p:spPr>
            <a:xfrm>
              <a:off x="4468448" y="6779305"/>
              <a:ext cx="1959846" cy="1144933"/>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8" name="Shape 178"/>
            <p:cNvSpPr>
              <a:spLocks/>
            </p:cNvSpPr>
            <p:nvPr/>
          </p:nvSpPr>
          <p:spPr>
            <a:xfrm>
              <a:off x="4468448" y="6779305"/>
              <a:ext cx="1906074" cy="585106"/>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9" name="Shape 179"/>
            <p:cNvSpPr>
              <a:spLocks/>
            </p:cNvSpPr>
            <p:nvPr/>
          </p:nvSpPr>
          <p:spPr>
            <a:xfrm>
              <a:off x="3133131" y="6779305"/>
              <a:ext cx="3256747" cy="1129988"/>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0" name="Shape 180"/>
            <p:cNvSpPr>
              <a:spLocks/>
            </p:cNvSpPr>
            <p:nvPr/>
          </p:nvSpPr>
          <p:spPr>
            <a:xfrm>
              <a:off x="4468448" y="4827686"/>
              <a:ext cx="1563021" cy="202263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1" name="Shape 181"/>
            <p:cNvSpPr>
              <a:spLocks/>
            </p:cNvSpPr>
            <p:nvPr/>
          </p:nvSpPr>
          <p:spPr>
            <a:xfrm>
              <a:off x="2824979" y="4827686"/>
              <a:ext cx="2013865" cy="2019730"/>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2" name="Shape 182"/>
            <p:cNvSpPr>
              <a:spLocks/>
            </p:cNvSpPr>
            <p:nvPr/>
          </p:nvSpPr>
          <p:spPr>
            <a:xfrm>
              <a:off x="2824979" y="5854852"/>
              <a:ext cx="1728980" cy="1687103"/>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3" name="Shape 183"/>
            <p:cNvSpPr>
              <a:spLocks/>
            </p:cNvSpPr>
            <p:nvPr/>
          </p:nvSpPr>
          <p:spPr>
            <a:xfrm>
              <a:off x="3235847" y="9758089"/>
              <a:ext cx="712999" cy="2214831"/>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4" name="Shape 184"/>
            <p:cNvSpPr>
              <a:spLocks/>
            </p:cNvSpPr>
            <p:nvPr/>
          </p:nvSpPr>
          <p:spPr>
            <a:xfrm>
              <a:off x="8166250" y="13866756"/>
              <a:ext cx="597145" cy="1487894"/>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5" name="Shape 185"/>
            <p:cNvSpPr>
              <a:spLocks/>
            </p:cNvSpPr>
            <p:nvPr/>
          </p:nvSpPr>
          <p:spPr>
            <a:xfrm>
              <a:off x="7036365" y="13250456"/>
              <a:ext cx="1297601" cy="2110203"/>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6" name="Shape 186"/>
            <p:cNvSpPr>
              <a:spLocks/>
            </p:cNvSpPr>
            <p:nvPr/>
          </p:nvSpPr>
          <p:spPr>
            <a:xfrm>
              <a:off x="8268969" y="14791211"/>
              <a:ext cx="676288" cy="656125"/>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7" name="Shape 187"/>
            <p:cNvSpPr>
              <a:spLocks/>
            </p:cNvSpPr>
            <p:nvPr/>
          </p:nvSpPr>
          <p:spPr>
            <a:xfrm>
              <a:off x="8268969" y="14585773"/>
              <a:ext cx="563444" cy="740784"/>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8" name="Shape 188"/>
            <p:cNvSpPr>
              <a:spLocks/>
            </p:cNvSpPr>
            <p:nvPr/>
          </p:nvSpPr>
          <p:spPr>
            <a:xfrm>
              <a:off x="6728214" y="2465201"/>
              <a:ext cx="1383369" cy="2143309"/>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9" name="Shape 189"/>
            <p:cNvSpPr>
              <a:spLocks/>
            </p:cNvSpPr>
            <p:nvPr/>
          </p:nvSpPr>
          <p:spPr>
            <a:xfrm>
              <a:off x="6728214" y="1746186"/>
              <a:ext cx="1389686" cy="1332710"/>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0" name="Shape 190"/>
            <p:cNvSpPr>
              <a:spLocks/>
            </p:cNvSpPr>
            <p:nvPr/>
          </p:nvSpPr>
          <p:spPr>
            <a:xfrm>
              <a:off x="4776598" y="3081500"/>
              <a:ext cx="3151114" cy="1740772"/>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1" name="Shape 191"/>
            <p:cNvSpPr>
              <a:spLocks/>
            </p:cNvSpPr>
            <p:nvPr/>
          </p:nvSpPr>
          <p:spPr>
            <a:xfrm>
              <a:off x="5187463" y="1746186"/>
              <a:ext cx="2018826" cy="1327697"/>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2" name="Shape 192"/>
            <p:cNvSpPr>
              <a:spLocks/>
            </p:cNvSpPr>
            <p:nvPr/>
          </p:nvSpPr>
          <p:spPr>
            <a:xfrm>
              <a:off x="4776598" y="2054334"/>
              <a:ext cx="1968773" cy="2768340"/>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3" name="Shape 193"/>
            <p:cNvSpPr>
              <a:spLocks/>
            </p:cNvSpPr>
            <p:nvPr/>
          </p:nvSpPr>
          <p:spPr>
            <a:xfrm>
              <a:off x="2414113" y="7498322"/>
              <a:ext cx="1061218" cy="2288961"/>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4" name="Shape 194"/>
            <p:cNvSpPr>
              <a:spLocks/>
            </p:cNvSpPr>
            <p:nvPr/>
          </p:nvSpPr>
          <p:spPr>
            <a:xfrm>
              <a:off x="1386947" y="7498322"/>
              <a:ext cx="1855076" cy="1985824"/>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5" name="Shape 195"/>
            <p:cNvSpPr>
              <a:spLocks/>
            </p:cNvSpPr>
            <p:nvPr/>
          </p:nvSpPr>
          <p:spPr>
            <a:xfrm>
              <a:off x="976079" y="9347223"/>
              <a:ext cx="2505078" cy="2449959"/>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6" name="Shape 196"/>
            <p:cNvSpPr>
              <a:spLocks/>
            </p:cNvSpPr>
            <p:nvPr/>
          </p:nvSpPr>
          <p:spPr>
            <a:xfrm>
              <a:off x="359779" y="9347223"/>
              <a:ext cx="2013763" cy="1326793"/>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7" name="Shape 197"/>
            <p:cNvSpPr>
              <a:spLocks/>
            </p:cNvSpPr>
            <p:nvPr/>
          </p:nvSpPr>
          <p:spPr>
            <a:xfrm>
              <a:off x="462497" y="9347223"/>
              <a:ext cx="1985320" cy="2448552"/>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8" name="Shape 198"/>
            <p:cNvSpPr>
              <a:spLocks/>
            </p:cNvSpPr>
            <p:nvPr/>
          </p:nvSpPr>
          <p:spPr>
            <a:xfrm>
              <a:off x="8268969" y="14996644"/>
              <a:ext cx="1136911" cy="630640"/>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9" name="Shape 199"/>
            <p:cNvSpPr>
              <a:spLocks/>
            </p:cNvSpPr>
            <p:nvPr/>
          </p:nvSpPr>
          <p:spPr>
            <a:xfrm>
              <a:off x="6420067" y="7395604"/>
              <a:ext cx="3320945" cy="2541737"/>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0" name="Shape 200"/>
            <p:cNvSpPr>
              <a:spLocks/>
            </p:cNvSpPr>
            <p:nvPr/>
          </p:nvSpPr>
          <p:spPr>
            <a:xfrm>
              <a:off x="51627" y="10579823"/>
              <a:ext cx="936737" cy="1873483"/>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1" name="Shape 201"/>
            <p:cNvSpPr>
              <a:spLocks/>
            </p:cNvSpPr>
            <p:nvPr/>
          </p:nvSpPr>
          <p:spPr>
            <a:xfrm>
              <a:off x="5701048" y="7909186"/>
              <a:ext cx="4017787" cy="2072691"/>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2" name="Shape 202"/>
            <p:cNvSpPr>
              <a:spLocks/>
            </p:cNvSpPr>
            <p:nvPr/>
          </p:nvSpPr>
          <p:spPr>
            <a:xfrm>
              <a:off x="3441281" y="7909186"/>
              <a:ext cx="3005616" cy="2077406"/>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3" name="Shape 203"/>
            <p:cNvSpPr>
              <a:spLocks/>
            </p:cNvSpPr>
            <p:nvPr/>
          </p:nvSpPr>
          <p:spPr>
            <a:xfrm>
              <a:off x="976079" y="11709704"/>
              <a:ext cx="1839720" cy="1237923"/>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4" name="Shape 204"/>
            <p:cNvSpPr>
              <a:spLocks/>
            </p:cNvSpPr>
            <p:nvPr/>
          </p:nvSpPr>
          <p:spPr>
            <a:xfrm>
              <a:off x="51627" y="11709704"/>
              <a:ext cx="1259483" cy="1241230"/>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5" name="Shape 205"/>
            <p:cNvSpPr>
              <a:spLocks/>
            </p:cNvSpPr>
            <p:nvPr/>
          </p:nvSpPr>
          <p:spPr>
            <a:xfrm>
              <a:off x="51627" y="12428725"/>
              <a:ext cx="1263397" cy="964778"/>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6" name="Shape 206"/>
            <p:cNvSpPr>
              <a:spLocks/>
            </p:cNvSpPr>
            <p:nvPr/>
          </p:nvSpPr>
          <p:spPr>
            <a:xfrm>
              <a:off x="4879314" y="13045023"/>
              <a:ext cx="2174905" cy="84490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7" name="Shape 207"/>
            <p:cNvSpPr>
              <a:spLocks/>
            </p:cNvSpPr>
            <p:nvPr/>
          </p:nvSpPr>
          <p:spPr>
            <a:xfrm>
              <a:off x="3235847" y="11196122"/>
              <a:ext cx="1730490" cy="1809284"/>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8" name="Shape 208"/>
            <p:cNvSpPr>
              <a:spLocks/>
            </p:cNvSpPr>
            <p:nvPr/>
          </p:nvSpPr>
          <p:spPr>
            <a:xfrm>
              <a:off x="2722261" y="11915140"/>
              <a:ext cx="2172953" cy="11459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9" name="Shape 209"/>
            <p:cNvSpPr>
              <a:spLocks/>
            </p:cNvSpPr>
            <p:nvPr/>
          </p:nvSpPr>
          <p:spPr>
            <a:xfrm>
              <a:off x="3543997" y="2054334"/>
              <a:ext cx="1736356" cy="2774657"/>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0" name="Shape 210"/>
            <p:cNvSpPr>
              <a:spLocks/>
            </p:cNvSpPr>
            <p:nvPr/>
          </p:nvSpPr>
          <p:spPr>
            <a:xfrm>
              <a:off x="3543997" y="1129881"/>
              <a:ext cx="1733592" cy="3270584"/>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1" name="Shape 211"/>
            <p:cNvSpPr>
              <a:spLocks/>
            </p:cNvSpPr>
            <p:nvPr/>
          </p:nvSpPr>
          <p:spPr>
            <a:xfrm>
              <a:off x="3133131" y="4416819"/>
              <a:ext cx="1756621" cy="434041"/>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2" name="Shape 212"/>
            <p:cNvSpPr>
              <a:spLocks/>
            </p:cNvSpPr>
            <p:nvPr/>
          </p:nvSpPr>
          <p:spPr>
            <a:xfrm>
              <a:off x="770645" y="4416819"/>
              <a:ext cx="2762219" cy="433435"/>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3" name="Shape 213"/>
            <p:cNvSpPr>
              <a:spLocks/>
            </p:cNvSpPr>
            <p:nvPr/>
          </p:nvSpPr>
          <p:spPr>
            <a:xfrm>
              <a:off x="5701048" y="9963524"/>
              <a:ext cx="4044679" cy="956848"/>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4" name="Shape 214"/>
            <p:cNvSpPr>
              <a:spLocks/>
            </p:cNvSpPr>
            <p:nvPr/>
          </p:nvSpPr>
          <p:spPr>
            <a:xfrm>
              <a:off x="7036365" y="10887974"/>
              <a:ext cx="2463498" cy="2461094"/>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5" name="Shape 215"/>
            <p:cNvSpPr>
              <a:spLocks/>
            </p:cNvSpPr>
            <p:nvPr/>
          </p:nvSpPr>
          <p:spPr>
            <a:xfrm>
              <a:off x="5701048" y="9963524"/>
              <a:ext cx="4548626" cy="3363871"/>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6" name="Shape 216"/>
            <p:cNvSpPr>
              <a:spLocks/>
            </p:cNvSpPr>
            <p:nvPr/>
          </p:nvSpPr>
          <p:spPr>
            <a:xfrm>
              <a:off x="462497" y="9449938"/>
              <a:ext cx="980977" cy="1229993"/>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7" name="Shape 217"/>
            <p:cNvSpPr>
              <a:spLocks/>
            </p:cNvSpPr>
            <p:nvPr/>
          </p:nvSpPr>
          <p:spPr>
            <a:xfrm>
              <a:off x="5084746" y="9963524"/>
              <a:ext cx="1946607" cy="3400787"/>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8" name="Shape 218"/>
            <p:cNvSpPr>
              <a:spLocks/>
            </p:cNvSpPr>
            <p:nvPr/>
          </p:nvSpPr>
          <p:spPr>
            <a:xfrm>
              <a:off x="4879314" y="10785255"/>
              <a:ext cx="2141409" cy="2528600"/>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9" name="Shape 219"/>
            <p:cNvSpPr>
              <a:spLocks/>
            </p:cNvSpPr>
            <p:nvPr/>
          </p:nvSpPr>
          <p:spPr>
            <a:xfrm>
              <a:off x="3441281" y="9758089"/>
              <a:ext cx="2301904" cy="1074911"/>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0" name="Shape 220"/>
            <p:cNvSpPr>
              <a:spLocks/>
            </p:cNvSpPr>
            <p:nvPr/>
          </p:nvSpPr>
          <p:spPr>
            <a:xfrm>
              <a:off x="3852149" y="10785255"/>
              <a:ext cx="1225380" cy="2257058"/>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1" name="Shape 221"/>
            <p:cNvSpPr>
              <a:spLocks/>
            </p:cNvSpPr>
            <p:nvPr/>
          </p:nvSpPr>
          <p:spPr>
            <a:xfrm>
              <a:off x="3441281" y="9758089"/>
              <a:ext cx="1693471" cy="1528015"/>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2" name="Shape 222"/>
            <p:cNvSpPr>
              <a:spLocks/>
            </p:cNvSpPr>
            <p:nvPr/>
          </p:nvSpPr>
          <p:spPr>
            <a:xfrm>
              <a:off x="5290180" y="1027165"/>
              <a:ext cx="2023942" cy="1043819"/>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3" name="Shape 223"/>
            <p:cNvSpPr>
              <a:spLocks/>
            </p:cNvSpPr>
            <p:nvPr/>
          </p:nvSpPr>
          <p:spPr>
            <a:xfrm>
              <a:off x="3954865" y="1027165"/>
              <a:ext cx="1509054" cy="1045422"/>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4" name="Shape 224"/>
            <p:cNvSpPr>
              <a:spLocks/>
            </p:cNvSpPr>
            <p:nvPr/>
          </p:nvSpPr>
          <p:spPr>
            <a:xfrm>
              <a:off x="8063534" y="2054334"/>
              <a:ext cx="2196577" cy="793251"/>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5" name="Shape 225"/>
            <p:cNvSpPr>
              <a:spLocks/>
            </p:cNvSpPr>
            <p:nvPr/>
          </p:nvSpPr>
          <p:spPr>
            <a:xfrm>
              <a:off x="7241799" y="1746186"/>
              <a:ext cx="2372111" cy="726342"/>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6" name="Shape 226"/>
            <p:cNvSpPr>
              <a:spLocks/>
            </p:cNvSpPr>
            <p:nvPr/>
          </p:nvSpPr>
          <p:spPr>
            <a:xfrm>
              <a:off x="7241799" y="102716"/>
              <a:ext cx="2346236" cy="1933561"/>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7" name="Shape 227"/>
            <p:cNvSpPr>
              <a:spLocks/>
            </p:cNvSpPr>
            <p:nvPr/>
          </p:nvSpPr>
          <p:spPr>
            <a:xfrm>
              <a:off x="5392897" y="102716"/>
              <a:ext cx="1876789" cy="168148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8" name="Shape 228"/>
            <p:cNvSpPr>
              <a:spLocks/>
            </p:cNvSpPr>
            <p:nvPr/>
          </p:nvSpPr>
          <p:spPr>
            <a:xfrm>
              <a:off x="4776598" y="13764040"/>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9" name="Shape 229"/>
            <p:cNvSpPr>
              <a:spLocks/>
            </p:cNvSpPr>
            <p:nvPr/>
          </p:nvSpPr>
          <p:spPr>
            <a:xfrm>
              <a:off x="4776598" y="12942305"/>
              <a:ext cx="200095" cy="200248"/>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0" name="Shape 230"/>
            <p:cNvSpPr>
              <a:spLocks/>
            </p:cNvSpPr>
            <p:nvPr/>
          </p:nvSpPr>
          <p:spPr>
            <a:xfrm>
              <a:off x="6933649" y="13250456"/>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1" name="Shape 231"/>
            <p:cNvSpPr>
              <a:spLocks/>
            </p:cNvSpPr>
            <p:nvPr/>
          </p:nvSpPr>
          <p:spPr>
            <a:xfrm>
              <a:off x="7962380" y="13765606"/>
              <a:ext cx="402483" cy="40248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2" name="Shape 232"/>
            <p:cNvSpPr>
              <a:spLocks/>
            </p:cNvSpPr>
            <p:nvPr/>
          </p:nvSpPr>
          <p:spPr>
            <a:xfrm>
              <a:off x="8166250" y="15304789"/>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3" name="Shape 233"/>
            <p:cNvSpPr>
              <a:spLocks/>
            </p:cNvSpPr>
            <p:nvPr/>
          </p:nvSpPr>
          <p:spPr>
            <a:xfrm>
              <a:off x="3749430" y="11196122"/>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4" name="Shape 234"/>
            <p:cNvSpPr>
              <a:spLocks/>
            </p:cNvSpPr>
            <p:nvPr/>
          </p:nvSpPr>
          <p:spPr>
            <a:xfrm>
              <a:off x="4982030" y="10682539"/>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5" name="Shape 235"/>
            <p:cNvSpPr>
              <a:spLocks/>
            </p:cNvSpPr>
            <p:nvPr/>
          </p:nvSpPr>
          <p:spPr>
            <a:xfrm>
              <a:off x="5481521" y="9743909"/>
              <a:ext cx="433718" cy="434041"/>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6" name="Shape 236"/>
            <p:cNvSpPr>
              <a:spLocks/>
            </p:cNvSpPr>
            <p:nvPr/>
          </p:nvSpPr>
          <p:spPr>
            <a:xfrm>
              <a:off x="3338563" y="965537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7" name="Shape 237"/>
            <p:cNvSpPr>
              <a:spLocks/>
            </p:cNvSpPr>
            <p:nvPr/>
          </p:nvSpPr>
          <p:spPr>
            <a:xfrm>
              <a:off x="2168487" y="9101597"/>
              <a:ext cx="485995" cy="485995"/>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8" name="Shape 238"/>
            <p:cNvSpPr>
              <a:spLocks/>
            </p:cNvSpPr>
            <p:nvPr/>
          </p:nvSpPr>
          <p:spPr>
            <a:xfrm>
              <a:off x="1284228" y="9347223"/>
              <a:ext cx="200218" cy="200177"/>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9" name="Shape 239"/>
            <p:cNvSpPr>
              <a:spLocks/>
            </p:cNvSpPr>
            <p:nvPr/>
          </p:nvSpPr>
          <p:spPr>
            <a:xfrm>
              <a:off x="462497" y="9449938"/>
              <a:ext cx="200178" cy="200198"/>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0" name="Shape 240"/>
            <p:cNvSpPr>
              <a:spLocks/>
            </p:cNvSpPr>
            <p:nvPr/>
          </p:nvSpPr>
          <p:spPr>
            <a:xfrm>
              <a:off x="359779" y="10579823"/>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1" name="Shape 241"/>
            <p:cNvSpPr>
              <a:spLocks/>
            </p:cNvSpPr>
            <p:nvPr/>
          </p:nvSpPr>
          <p:spPr>
            <a:xfrm>
              <a:off x="873362" y="11606989"/>
              <a:ext cx="200166"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2" name="Shape 242"/>
            <p:cNvSpPr>
              <a:spLocks/>
            </p:cNvSpPr>
            <p:nvPr/>
          </p:nvSpPr>
          <p:spPr>
            <a:xfrm>
              <a:off x="-1" y="13198831"/>
              <a:ext cx="508870" cy="508868"/>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3" name="Shape 243"/>
            <p:cNvSpPr>
              <a:spLocks/>
            </p:cNvSpPr>
            <p:nvPr/>
          </p:nvSpPr>
          <p:spPr>
            <a:xfrm>
              <a:off x="1181512" y="12839590"/>
              <a:ext cx="200217" cy="200177"/>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4" name="Shape 244"/>
            <p:cNvSpPr>
              <a:spLocks/>
            </p:cNvSpPr>
            <p:nvPr/>
          </p:nvSpPr>
          <p:spPr>
            <a:xfrm>
              <a:off x="2722261" y="12326009"/>
              <a:ext cx="200167" cy="200267"/>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5" name="Shape 245"/>
            <p:cNvSpPr>
              <a:spLocks/>
            </p:cNvSpPr>
            <p:nvPr/>
          </p:nvSpPr>
          <p:spPr>
            <a:xfrm>
              <a:off x="3133131" y="11812423"/>
              <a:ext cx="200178" cy="200249"/>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6" name="Shape 246"/>
            <p:cNvSpPr>
              <a:spLocks/>
            </p:cNvSpPr>
            <p:nvPr/>
          </p:nvSpPr>
          <p:spPr>
            <a:xfrm>
              <a:off x="51627" y="7190172"/>
              <a:ext cx="200177" cy="200156"/>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7" name="Shape 247"/>
            <p:cNvSpPr>
              <a:spLocks/>
            </p:cNvSpPr>
            <p:nvPr/>
          </p:nvSpPr>
          <p:spPr>
            <a:xfrm>
              <a:off x="770645" y="4724970"/>
              <a:ext cx="200188" cy="200177"/>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8" name="Shape 248"/>
            <p:cNvSpPr>
              <a:spLocks/>
            </p:cNvSpPr>
            <p:nvPr/>
          </p:nvSpPr>
          <p:spPr>
            <a:xfrm>
              <a:off x="1181512" y="4930402"/>
              <a:ext cx="200166" cy="200177"/>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9" name="Shape 249"/>
            <p:cNvSpPr>
              <a:spLocks/>
            </p:cNvSpPr>
            <p:nvPr/>
          </p:nvSpPr>
          <p:spPr>
            <a:xfrm>
              <a:off x="2722261" y="5752136"/>
              <a:ext cx="200217" cy="200179"/>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0" name="Shape 250"/>
            <p:cNvSpPr>
              <a:spLocks/>
            </p:cNvSpPr>
            <p:nvPr/>
          </p:nvSpPr>
          <p:spPr>
            <a:xfrm>
              <a:off x="4365731" y="6676586"/>
              <a:ext cx="200177" cy="20017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1" name="Shape 251"/>
            <p:cNvSpPr>
              <a:spLocks/>
            </p:cNvSpPr>
            <p:nvPr/>
          </p:nvSpPr>
          <p:spPr>
            <a:xfrm>
              <a:off x="3133131" y="739560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2" name="Shape 252"/>
            <p:cNvSpPr>
              <a:spLocks/>
            </p:cNvSpPr>
            <p:nvPr/>
          </p:nvSpPr>
          <p:spPr>
            <a:xfrm>
              <a:off x="6317350" y="7806471"/>
              <a:ext cx="200175" cy="200269"/>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3" name="Shape 253"/>
            <p:cNvSpPr>
              <a:spLocks/>
            </p:cNvSpPr>
            <p:nvPr/>
          </p:nvSpPr>
          <p:spPr>
            <a:xfrm>
              <a:off x="6214634" y="7190172"/>
              <a:ext cx="200246" cy="200156"/>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4" name="Shape 254"/>
            <p:cNvSpPr>
              <a:spLocks/>
            </p:cNvSpPr>
            <p:nvPr/>
          </p:nvSpPr>
          <p:spPr>
            <a:xfrm>
              <a:off x="6009199" y="6676586"/>
              <a:ext cx="200178" cy="200177"/>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5" name="Shape 255"/>
            <p:cNvSpPr>
              <a:spLocks/>
            </p:cNvSpPr>
            <p:nvPr/>
          </p:nvSpPr>
          <p:spPr>
            <a:xfrm>
              <a:off x="4572762" y="4623887"/>
              <a:ext cx="402483" cy="402341"/>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6" name="Shape 256"/>
            <p:cNvSpPr>
              <a:spLocks/>
            </p:cNvSpPr>
            <p:nvPr/>
          </p:nvSpPr>
          <p:spPr>
            <a:xfrm>
              <a:off x="3441281" y="4211387"/>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7" name="Shape 257"/>
            <p:cNvSpPr>
              <a:spLocks/>
            </p:cNvSpPr>
            <p:nvPr/>
          </p:nvSpPr>
          <p:spPr>
            <a:xfrm>
              <a:off x="5187463" y="1951618"/>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8" name="Shape 258"/>
            <p:cNvSpPr>
              <a:spLocks/>
            </p:cNvSpPr>
            <p:nvPr/>
          </p:nvSpPr>
          <p:spPr>
            <a:xfrm>
              <a:off x="6971718" y="1476101"/>
              <a:ext cx="534907" cy="53490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9" name="Shape 259"/>
            <p:cNvSpPr>
              <a:spLocks/>
            </p:cNvSpPr>
            <p:nvPr/>
          </p:nvSpPr>
          <p:spPr>
            <a:xfrm>
              <a:off x="7241799" y="0"/>
              <a:ext cx="200098" cy="200176"/>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0" name="Shape 260"/>
            <p:cNvSpPr>
              <a:spLocks/>
            </p:cNvSpPr>
            <p:nvPr/>
          </p:nvSpPr>
          <p:spPr>
            <a:xfrm>
              <a:off x="5392897" y="924449"/>
              <a:ext cx="200246"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1" name="Shape 261"/>
            <p:cNvSpPr>
              <a:spLocks/>
            </p:cNvSpPr>
            <p:nvPr/>
          </p:nvSpPr>
          <p:spPr>
            <a:xfrm>
              <a:off x="3852149" y="1027165"/>
              <a:ext cx="200248" cy="200248"/>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2" name="Shape 262"/>
            <p:cNvSpPr>
              <a:spLocks/>
            </p:cNvSpPr>
            <p:nvPr/>
          </p:nvSpPr>
          <p:spPr>
            <a:xfrm>
              <a:off x="6625497" y="2978784"/>
              <a:ext cx="200179" cy="200198"/>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3" name="Shape 263"/>
            <p:cNvSpPr>
              <a:spLocks/>
            </p:cNvSpPr>
            <p:nvPr/>
          </p:nvSpPr>
          <p:spPr>
            <a:xfrm>
              <a:off x="7858098" y="4519536"/>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4" name="Shape 264"/>
            <p:cNvSpPr>
              <a:spLocks/>
            </p:cNvSpPr>
            <p:nvPr/>
          </p:nvSpPr>
          <p:spPr>
            <a:xfrm>
              <a:off x="8268969" y="4622251"/>
              <a:ext cx="200248" cy="20017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5" name="Shape 265"/>
            <p:cNvSpPr>
              <a:spLocks/>
            </p:cNvSpPr>
            <p:nvPr/>
          </p:nvSpPr>
          <p:spPr>
            <a:xfrm>
              <a:off x="7960817" y="2362485"/>
              <a:ext cx="200249" cy="200155"/>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6" name="Shape 266"/>
            <p:cNvSpPr>
              <a:spLocks/>
            </p:cNvSpPr>
            <p:nvPr/>
          </p:nvSpPr>
          <p:spPr>
            <a:xfrm>
              <a:off x="7960817" y="10785255"/>
              <a:ext cx="200177" cy="200096"/>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7" name="Shape 267"/>
            <p:cNvSpPr>
              <a:spLocks/>
            </p:cNvSpPr>
            <p:nvPr/>
          </p:nvSpPr>
          <p:spPr>
            <a:xfrm>
              <a:off x="3030411" y="4622251"/>
              <a:ext cx="200168"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8" name="Shape 268"/>
            <p:cNvSpPr>
              <a:spLocks/>
            </p:cNvSpPr>
            <p:nvPr/>
          </p:nvSpPr>
          <p:spPr>
            <a:xfrm>
              <a:off x="7549948" y="7292888"/>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grpSp>
        <p:nvGrpSpPr>
          <p:cNvPr id="129" name="Group 381"/>
          <p:cNvGrpSpPr/>
          <p:nvPr/>
        </p:nvGrpSpPr>
        <p:grpSpPr>
          <a:xfrm flipH="1">
            <a:off x="9225444" y="-559463"/>
            <a:ext cx="3562082" cy="5403262"/>
            <a:chOff x="0" y="0"/>
            <a:chExt cx="7124162" cy="10806522"/>
          </a:xfrm>
        </p:grpSpPr>
        <p:sp>
          <p:nvSpPr>
            <p:cNvPr id="130" name="Shape 270"/>
            <p:cNvSpPr>
              <a:spLocks/>
            </p:cNvSpPr>
            <p:nvPr/>
          </p:nvSpPr>
          <p:spPr>
            <a:xfrm>
              <a:off x="1953519" y="3267394"/>
              <a:ext cx="1401251" cy="794511"/>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1" name="Shape 271"/>
            <p:cNvSpPr>
              <a:spLocks/>
            </p:cNvSpPr>
            <p:nvPr/>
          </p:nvSpPr>
          <p:spPr>
            <a:xfrm>
              <a:off x="4368551" y="5043151"/>
              <a:ext cx="915347" cy="412723"/>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2" name="Shape 272"/>
            <p:cNvSpPr>
              <a:spLocks/>
            </p:cNvSpPr>
            <p:nvPr/>
          </p:nvSpPr>
          <p:spPr>
            <a:xfrm>
              <a:off x="817035" y="3267394"/>
              <a:ext cx="1302959" cy="793332"/>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3" name="Shape 273"/>
            <p:cNvSpPr>
              <a:spLocks/>
            </p:cNvSpPr>
            <p:nvPr/>
          </p:nvSpPr>
          <p:spPr>
            <a:xfrm>
              <a:off x="35701" y="3480484"/>
              <a:ext cx="1900168" cy="1571546"/>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4" name="Shape 274"/>
            <p:cNvSpPr>
              <a:spLocks/>
            </p:cNvSpPr>
            <p:nvPr/>
          </p:nvSpPr>
          <p:spPr>
            <a:xfrm>
              <a:off x="532914" y="3267394"/>
              <a:ext cx="1604703" cy="2593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5" name="Shape 275"/>
            <p:cNvSpPr>
              <a:spLocks/>
            </p:cNvSpPr>
            <p:nvPr/>
          </p:nvSpPr>
          <p:spPr>
            <a:xfrm>
              <a:off x="2237641" y="5185212"/>
              <a:ext cx="2233989" cy="1571128"/>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6" name="Shape 276"/>
            <p:cNvSpPr>
              <a:spLocks/>
            </p:cNvSpPr>
            <p:nvPr/>
          </p:nvSpPr>
          <p:spPr>
            <a:xfrm>
              <a:off x="35701" y="4048726"/>
              <a:ext cx="2181029" cy="1162426"/>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7" name="Shape 277"/>
            <p:cNvSpPr>
              <a:spLocks/>
            </p:cNvSpPr>
            <p:nvPr/>
          </p:nvSpPr>
          <p:spPr>
            <a:xfrm>
              <a:off x="35701" y="5043151"/>
              <a:ext cx="2177350" cy="1484563"/>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8" name="Shape 278"/>
            <p:cNvSpPr>
              <a:spLocks/>
            </p:cNvSpPr>
            <p:nvPr/>
          </p:nvSpPr>
          <p:spPr>
            <a:xfrm>
              <a:off x="4155459" y="4688000"/>
              <a:ext cx="1140229" cy="498875"/>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9" name="Shape 279"/>
            <p:cNvSpPr>
              <a:spLocks/>
            </p:cNvSpPr>
            <p:nvPr/>
          </p:nvSpPr>
          <p:spPr>
            <a:xfrm>
              <a:off x="4155459" y="3125333"/>
              <a:ext cx="1301226" cy="2002025"/>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0" name="Shape 280"/>
            <p:cNvSpPr>
              <a:spLocks/>
            </p:cNvSpPr>
            <p:nvPr/>
          </p:nvSpPr>
          <p:spPr>
            <a:xfrm>
              <a:off x="3303096" y="3196362"/>
              <a:ext cx="2175787" cy="1512450"/>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1" name="Shape 281"/>
            <p:cNvSpPr>
              <a:spLocks/>
            </p:cNvSpPr>
            <p:nvPr/>
          </p:nvSpPr>
          <p:spPr>
            <a:xfrm>
              <a:off x="674975" y="6747878"/>
              <a:ext cx="1723977" cy="1512450"/>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2" name="Shape 282"/>
            <p:cNvSpPr>
              <a:spLocks/>
            </p:cNvSpPr>
            <p:nvPr/>
          </p:nvSpPr>
          <p:spPr>
            <a:xfrm>
              <a:off x="603944" y="8097452"/>
              <a:ext cx="1585560" cy="443457"/>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3" name="Shape 283"/>
            <p:cNvSpPr>
              <a:spLocks/>
            </p:cNvSpPr>
            <p:nvPr/>
          </p:nvSpPr>
          <p:spPr>
            <a:xfrm>
              <a:off x="5647095" y="9233939"/>
              <a:ext cx="875187" cy="922912"/>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4" name="Shape 284"/>
            <p:cNvSpPr>
              <a:spLocks/>
            </p:cNvSpPr>
            <p:nvPr/>
          </p:nvSpPr>
          <p:spPr>
            <a:xfrm>
              <a:off x="4865761" y="9162907"/>
              <a:ext cx="1728034" cy="438528"/>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5" name="Shape 285"/>
            <p:cNvSpPr>
              <a:spLocks/>
            </p:cNvSpPr>
            <p:nvPr/>
          </p:nvSpPr>
          <p:spPr>
            <a:xfrm>
              <a:off x="5576065" y="1704727"/>
              <a:ext cx="1501624" cy="153686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6" name="Shape 286"/>
            <p:cNvSpPr>
              <a:spLocks/>
            </p:cNvSpPr>
            <p:nvPr/>
          </p:nvSpPr>
          <p:spPr>
            <a:xfrm>
              <a:off x="5291942" y="3196362"/>
              <a:ext cx="1832221" cy="1938077"/>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7" name="Shape 287"/>
            <p:cNvSpPr>
              <a:spLocks/>
            </p:cNvSpPr>
            <p:nvPr/>
          </p:nvSpPr>
          <p:spPr>
            <a:xfrm>
              <a:off x="5434003" y="1704727"/>
              <a:ext cx="351892" cy="1567732"/>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8" name="Shape 288"/>
            <p:cNvSpPr>
              <a:spLocks/>
            </p:cNvSpPr>
            <p:nvPr/>
          </p:nvSpPr>
          <p:spPr>
            <a:xfrm>
              <a:off x="5291942" y="3196362"/>
              <a:ext cx="538276" cy="1987948"/>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9" name="Shape 289"/>
            <p:cNvSpPr>
              <a:spLocks/>
            </p:cNvSpPr>
            <p:nvPr/>
          </p:nvSpPr>
          <p:spPr>
            <a:xfrm>
              <a:off x="3090004" y="4688000"/>
              <a:ext cx="1355267" cy="791740"/>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0" name="Shape 290"/>
            <p:cNvSpPr>
              <a:spLocks/>
            </p:cNvSpPr>
            <p:nvPr/>
          </p:nvSpPr>
          <p:spPr>
            <a:xfrm>
              <a:off x="3090004" y="4688000"/>
              <a:ext cx="1318082" cy="404611"/>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1" name="Shape 291"/>
            <p:cNvSpPr>
              <a:spLocks/>
            </p:cNvSpPr>
            <p:nvPr/>
          </p:nvSpPr>
          <p:spPr>
            <a:xfrm>
              <a:off x="2166611" y="4688000"/>
              <a:ext cx="2252095" cy="781405"/>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2" name="Shape 292"/>
            <p:cNvSpPr>
              <a:spLocks/>
            </p:cNvSpPr>
            <p:nvPr/>
          </p:nvSpPr>
          <p:spPr>
            <a:xfrm>
              <a:off x="3090004" y="3338424"/>
              <a:ext cx="1080855" cy="139868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3" name="Shape 293"/>
            <p:cNvSpPr>
              <a:spLocks/>
            </p:cNvSpPr>
            <p:nvPr/>
          </p:nvSpPr>
          <p:spPr>
            <a:xfrm>
              <a:off x="1953519" y="3338424"/>
              <a:ext cx="1392621" cy="1396677"/>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4" name="Shape 294"/>
            <p:cNvSpPr>
              <a:spLocks/>
            </p:cNvSpPr>
            <p:nvPr/>
          </p:nvSpPr>
          <p:spPr>
            <a:xfrm>
              <a:off x="1953519" y="4048726"/>
              <a:ext cx="1195619" cy="1166660"/>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5" name="Shape 295"/>
            <p:cNvSpPr>
              <a:spLocks/>
            </p:cNvSpPr>
            <p:nvPr/>
          </p:nvSpPr>
          <p:spPr>
            <a:xfrm>
              <a:off x="2237641" y="6747878"/>
              <a:ext cx="493051" cy="1531592"/>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6" name="Shape 296"/>
            <p:cNvSpPr>
              <a:spLocks/>
            </p:cNvSpPr>
            <p:nvPr/>
          </p:nvSpPr>
          <p:spPr>
            <a:xfrm>
              <a:off x="5647095" y="9589089"/>
              <a:ext cx="412936" cy="1028903"/>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7" name="Shape 297"/>
            <p:cNvSpPr>
              <a:spLocks/>
            </p:cNvSpPr>
            <p:nvPr/>
          </p:nvSpPr>
          <p:spPr>
            <a:xfrm>
              <a:off x="4865761" y="9162907"/>
              <a:ext cx="897313" cy="1459240"/>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8" name="Shape 298"/>
            <p:cNvSpPr>
              <a:spLocks/>
            </p:cNvSpPr>
            <p:nvPr/>
          </p:nvSpPr>
          <p:spPr>
            <a:xfrm>
              <a:off x="5718127" y="10228364"/>
              <a:ext cx="467665" cy="453722"/>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9" name="Shape 299"/>
            <p:cNvSpPr>
              <a:spLocks/>
            </p:cNvSpPr>
            <p:nvPr/>
          </p:nvSpPr>
          <p:spPr>
            <a:xfrm>
              <a:off x="5718127" y="10086300"/>
              <a:ext cx="389631" cy="512265"/>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0" name="Shape 300"/>
            <p:cNvSpPr>
              <a:spLocks/>
            </p:cNvSpPr>
            <p:nvPr/>
          </p:nvSpPr>
          <p:spPr>
            <a:xfrm>
              <a:off x="4652670" y="1704727"/>
              <a:ext cx="956623" cy="1482133"/>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1" name="Shape 301"/>
            <p:cNvSpPr>
              <a:spLocks/>
            </p:cNvSpPr>
            <p:nvPr/>
          </p:nvSpPr>
          <p:spPr>
            <a:xfrm>
              <a:off x="4652670" y="1207516"/>
              <a:ext cx="960991" cy="921591"/>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2" name="Shape 302"/>
            <p:cNvSpPr>
              <a:spLocks/>
            </p:cNvSpPr>
            <p:nvPr/>
          </p:nvSpPr>
          <p:spPr>
            <a:xfrm>
              <a:off x="3303096" y="2130907"/>
              <a:ext cx="2179046" cy="1203773"/>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3" name="Shape 303"/>
            <p:cNvSpPr>
              <a:spLocks/>
            </p:cNvSpPr>
            <p:nvPr/>
          </p:nvSpPr>
          <p:spPr>
            <a:xfrm>
              <a:off x="3587215" y="1207516"/>
              <a:ext cx="1396052" cy="918124"/>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4" name="Shape 304"/>
            <p:cNvSpPr>
              <a:spLocks/>
            </p:cNvSpPr>
            <p:nvPr/>
          </p:nvSpPr>
          <p:spPr>
            <a:xfrm>
              <a:off x="3303096" y="1420605"/>
              <a:ext cx="1361438" cy="1914353"/>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5" name="Shape 305"/>
            <p:cNvSpPr>
              <a:spLocks/>
            </p:cNvSpPr>
            <p:nvPr/>
          </p:nvSpPr>
          <p:spPr>
            <a:xfrm>
              <a:off x="1669398" y="5185212"/>
              <a:ext cx="733851" cy="1582855"/>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6" name="Shape 306"/>
            <p:cNvSpPr>
              <a:spLocks/>
            </p:cNvSpPr>
            <p:nvPr/>
          </p:nvSpPr>
          <p:spPr>
            <a:xfrm>
              <a:off x="959097" y="5185212"/>
              <a:ext cx="1282815" cy="1373230"/>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7" name="Shape 307"/>
            <p:cNvSpPr>
              <a:spLocks/>
            </p:cNvSpPr>
            <p:nvPr/>
          </p:nvSpPr>
          <p:spPr>
            <a:xfrm>
              <a:off x="674975" y="6463757"/>
              <a:ext cx="1732302" cy="1694188"/>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8" name="Shape 308"/>
            <p:cNvSpPr>
              <a:spLocks/>
            </p:cNvSpPr>
            <p:nvPr/>
          </p:nvSpPr>
          <p:spPr>
            <a:xfrm>
              <a:off x="248793" y="6463757"/>
              <a:ext cx="1392550" cy="917500"/>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9" name="Shape 309"/>
            <p:cNvSpPr>
              <a:spLocks/>
            </p:cNvSpPr>
            <p:nvPr/>
          </p:nvSpPr>
          <p:spPr>
            <a:xfrm>
              <a:off x="319824" y="6463757"/>
              <a:ext cx="1372881" cy="1693214"/>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0" name="Shape 310"/>
            <p:cNvSpPr>
              <a:spLocks/>
            </p:cNvSpPr>
            <p:nvPr/>
          </p:nvSpPr>
          <p:spPr>
            <a:xfrm>
              <a:off x="5718127" y="10370425"/>
              <a:ext cx="786193" cy="436098"/>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1" name="Shape 311"/>
            <p:cNvSpPr>
              <a:spLocks/>
            </p:cNvSpPr>
            <p:nvPr/>
          </p:nvSpPr>
          <p:spPr>
            <a:xfrm>
              <a:off x="4439581" y="5114181"/>
              <a:ext cx="2296489" cy="1757653"/>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2" name="Shape 312"/>
            <p:cNvSpPr>
              <a:spLocks/>
            </p:cNvSpPr>
            <p:nvPr/>
          </p:nvSpPr>
          <p:spPr>
            <a:xfrm>
              <a:off x="35701" y="7316121"/>
              <a:ext cx="647769" cy="1295544"/>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3" name="Shape 313"/>
            <p:cNvSpPr>
              <a:spLocks/>
            </p:cNvSpPr>
            <p:nvPr/>
          </p:nvSpPr>
          <p:spPr>
            <a:xfrm>
              <a:off x="3942368" y="5469332"/>
              <a:ext cx="2778365" cy="1433300"/>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4" name="Shape 314"/>
            <p:cNvSpPr>
              <a:spLocks/>
            </p:cNvSpPr>
            <p:nvPr/>
          </p:nvSpPr>
          <p:spPr>
            <a:xfrm>
              <a:off x="2379702" y="5469332"/>
              <a:ext cx="2078433" cy="1436560"/>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5" name="Shape 315"/>
            <p:cNvSpPr>
              <a:spLocks/>
            </p:cNvSpPr>
            <p:nvPr/>
          </p:nvSpPr>
          <p:spPr>
            <a:xfrm>
              <a:off x="674975" y="8097452"/>
              <a:ext cx="1272196" cy="856044"/>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6" name="Shape 316"/>
            <p:cNvSpPr>
              <a:spLocks/>
            </p:cNvSpPr>
            <p:nvPr/>
          </p:nvSpPr>
          <p:spPr>
            <a:xfrm>
              <a:off x="35701" y="8097452"/>
              <a:ext cx="870953" cy="858331"/>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7" name="Shape 317"/>
            <p:cNvSpPr>
              <a:spLocks/>
            </p:cNvSpPr>
            <p:nvPr/>
          </p:nvSpPr>
          <p:spPr>
            <a:xfrm>
              <a:off x="35701" y="8594667"/>
              <a:ext cx="873660" cy="667160"/>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8" name="Shape 318"/>
            <p:cNvSpPr>
              <a:spLocks/>
            </p:cNvSpPr>
            <p:nvPr/>
          </p:nvSpPr>
          <p:spPr>
            <a:xfrm>
              <a:off x="3374125" y="9020847"/>
              <a:ext cx="1503983" cy="58426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9" name="Shape 319"/>
            <p:cNvSpPr>
              <a:spLocks/>
            </p:cNvSpPr>
            <p:nvPr/>
          </p:nvSpPr>
          <p:spPr>
            <a:xfrm>
              <a:off x="2237641" y="7742301"/>
              <a:ext cx="1196663" cy="1251150"/>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0" name="Shape 320"/>
            <p:cNvSpPr>
              <a:spLocks/>
            </p:cNvSpPr>
            <p:nvPr/>
          </p:nvSpPr>
          <p:spPr>
            <a:xfrm>
              <a:off x="1882488" y="8239514"/>
              <a:ext cx="1502633" cy="7924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1" name="Shape 321"/>
            <p:cNvSpPr>
              <a:spLocks/>
            </p:cNvSpPr>
            <p:nvPr/>
          </p:nvSpPr>
          <p:spPr>
            <a:xfrm>
              <a:off x="2450732" y="1420605"/>
              <a:ext cx="1200718" cy="1918722"/>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2" name="Shape 322"/>
            <p:cNvSpPr>
              <a:spLocks/>
            </p:cNvSpPr>
            <p:nvPr/>
          </p:nvSpPr>
          <p:spPr>
            <a:xfrm>
              <a:off x="2450732" y="781331"/>
              <a:ext cx="1198807" cy="2261663"/>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3" name="Shape 323"/>
            <p:cNvSpPr>
              <a:spLocks/>
            </p:cNvSpPr>
            <p:nvPr/>
          </p:nvSpPr>
          <p:spPr>
            <a:xfrm>
              <a:off x="2166611" y="3054303"/>
              <a:ext cx="1214732" cy="300146"/>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4" name="Shape 324"/>
            <p:cNvSpPr>
              <a:spLocks/>
            </p:cNvSpPr>
            <p:nvPr/>
          </p:nvSpPr>
          <p:spPr>
            <a:xfrm>
              <a:off x="532914" y="3054303"/>
              <a:ext cx="1910119" cy="299727"/>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5" name="Shape 325"/>
            <p:cNvSpPr>
              <a:spLocks/>
            </p:cNvSpPr>
            <p:nvPr/>
          </p:nvSpPr>
          <p:spPr>
            <a:xfrm>
              <a:off x="3942368" y="6889939"/>
              <a:ext cx="2796962" cy="661677"/>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6" name="Shape 326"/>
            <p:cNvSpPr>
              <a:spLocks/>
            </p:cNvSpPr>
            <p:nvPr/>
          </p:nvSpPr>
          <p:spPr>
            <a:xfrm>
              <a:off x="4865761" y="7529212"/>
              <a:ext cx="1703549" cy="1701887"/>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7" name="Shape 327"/>
            <p:cNvSpPr>
              <a:spLocks/>
            </p:cNvSpPr>
            <p:nvPr/>
          </p:nvSpPr>
          <p:spPr>
            <a:xfrm>
              <a:off x="3942368" y="6889939"/>
              <a:ext cx="3145450" cy="2326173"/>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8" name="Shape 328"/>
            <p:cNvSpPr>
              <a:spLocks/>
            </p:cNvSpPr>
            <p:nvPr/>
          </p:nvSpPr>
          <p:spPr>
            <a:xfrm>
              <a:off x="319824" y="6534787"/>
              <a:ext cx="678362" cy="850560"/>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9" name="Shape 329"/>
            <p:cNvSpPr>
              <a:spLocks/>
            </p:cNvSpPr>
            <p:nvPr/>
          </p:nvSpPr>
          <p:spPr>
            <a:xfrm>
              <a:off x="3516185" y="6889939"/>
              <a:ext cx="1346111" cy="2351701"/>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0" name="Shape 330"/>
            <p:cNvSpPr>
              <a:spLocks/>
            </p:cNvSpPr>
            <p:nvPr/>
          </p:nvSpPr>
          <p:spPr>
            <a:xfrm>
              <a:off x="3374125" y="7458180"/>
              <a:ext cx="1480820" cy="1748568"/>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1" name="Shape 331"/>
            <p:cNvSpPr>
              <a:spLocks/>
            </p:cNvSpPr>
            <p:nvPr/>
          </p:nvSpPr>
          <p:spPr>
            <a:xfrm>
              <a:off x="2379702" y="6747878"/>
              <a:ext cx="1591804" cy="743319"/>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2" name="Shape 332"/>
            <p:cNvSpPr>
              <a:spLocks/>
            </p:cNvSpPr>
            <p:nvPr/>
          </p:nvSpPr>
          <p:spPr>
            <a:xfrm>
              <a:off x="2663824" y="7458180"/>
              <a:ext cx="847371" cy="1560792"/>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3" name="Shape 333"/>
            <p:cNvSpPr>
              <a:spLocks/>
            </p:cNvSpPr>
            <p:nvPr/>
          </p:nvSpPr>
          <p:spPr>
            <a:xfrm>
              <a:off x="2379702" y="6747878"/>
              <a:ext cx="1171063" cy="1056648"/>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4" name="Shape 334"/>
            <p:cNvSpPr>
              <a:spLocks/>
            </p:cNvSpPr>
            <p:nvPr/>
          </p:nvSpPr>
          <p:spPr>
            <a:xfrm>
              <a:off x="3658246" y="710301"/>
              <a:ext cx="1399589" cy="721818"/>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5" name="Shape 335"/>
            <p:cNvSpPr>
              <a:spLocks/>
            </p:cNvSpPr>
            <p:nvPr/>
          </p:nvSpPr>
          <p:spPr>
            <a:xfrm>
              <a:off x="2734854" y="710301"/>
              <a:ext cx="1043535" cy="722927"/>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6" name="Shape 336"/>
            <p:cNvSpPr>
              <a:spLocks/>
            </p:cNvSpPr>
            <p:nvPr/>
          </p:nvSpPr>
          <p:spPr>
            <a:xfrm>
              <a:off x="5576065" y="1420605"/>
              <a:ext cx="1518970" cy="548547"/>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7" name="Shape 337"/>
            <p:cNvSpPr>
              <a:spLocks/>
            </p:cNvSpPr>
            <p:nvPr/>
          </p:nvSpPr>
          <p:spPr>
            <a:xfrm>
              <a:off x="5007823" y="1207516"/>
              <a:ext cx="1640353" cy="502278"/>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8" name="Shape 338"/>
            <p:cNvSpPr>
              <a:spLocks/>
            </p:cNvSpPr>
            <p:nvPr/>
          </p:nvSpPr>
          <p:spPr>
            <a:xfrm>
              <a:off x="5007823" y="71029"/>
              <a:ext cx="1622460" cy="1337090"/>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9" name="Shape 339"/>
            <p:cNvSpPr>
              <a:spLocks/>
            </p:cNvSpPr>
            <p:nvPr/>
          </p:nvSpPr>
          <p:spPr>
            <a:xfrm>
              <a:off x="3729276" y="71029"/>
              <a:ext cx="1297831" cy="116277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0" name="Shape 340"/>
            <p:cNvSpPr>
              <a:spLocks/>
            </p:cNvSpPr>
            <p:nvPr/>
          </p:nvSpPr>
          <p:spPr>
            <a:xfrm>
              <a:off x="3303096" y="9518059"/>
              <a:ext cx="138425"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1" name="Shape 341"/>
            <p:cNvSpPr>
              <a:spLocks/>
            </p:cNvSpPr>
            <p:nvPr/>
          </p:nvSpPr>
          <p:spPr>
            <a:xfrm>
              <a:off x="3303096" y="8949815"/>
              <a:ext cx="138369" cy="138475"/>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2" name="Shape 342"/>
            <p:cNvSpPr>
              <a:spLocks/>
            </p:cNvSpPr>
            <p:nvPr/>
          </p:nvSpPr>
          <p:spPr>
            <a:xfrm>
              <a:off x="4794732" y="9162907"/>
              <a:ext cx="138426"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3" name="Shape 343"/>
            <p:cNvSpPr>
              <a:spLocks/>
            </p:cNvSpPr>
            <p:nvPr/>
          </p:nvSpPr>
          <p:spPr>
            <a:xfrm>
              <a:off x="5506116" y="9519142"/>
              <a:ext cx="278324" cy="278326"/>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4" name="Shape 344"/>
            <p:cNvSpPr>
              <a:spLocks/>
            </p:cNvSpPr>
            <p:nvPr/>
          </p:nvSpPr>
          <p:spPr>
            <a:xfrm>
              <a:off x="5647095" y="10583512"/>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5" name="Shape 345"/>
            <p:cNvSpPr>
              <a:spLocks/>
            </p:cNvSpPr>
            <p:nvPr/>
          </p:nvSpPr>
          <p:spPr>
            <a:xfrm>
              <a:off x="2592792" y="7742301"/>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6" name="Shape 346"/>
            <p:cNvSpPr>
              <a:spLocks/>
            </p:cNvSpPr>
            <p:nvPr/>
          </p:nvSpPr>
          <p:spPr>
            <a:xfrm>
              <a:off x="3445155" y="7387150"/>
              <a:ext cx="138475" cy="138489"/>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7" name="Shape 347"/>
            <p:cNvSpPr>
              <a:spLocks/>
            </p:cNvSpPr>
            <p:nvPr/>
          </p:nvSpPr>
          <p:spPr>
            <a:xfrm>
              <a:off x="3790561" y="6738073"/>
              <a:ext cx="299924" cy="300146"/>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8" name="Shape 348"/>
            <p:cNvSpPr>
              <a:spLocks/>
            </p:cNvSpPr>
            <p:nvPr/>
          </p:nvSpPr>
          <p:spPr>
            <a:xfrm>
              <a:off x="2308671" y="6676849"/>
              <a:ext cx="138447" cy="138425"/>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9" name="Shape 349"/>
            <p:cNvSpPr>
              <a:spLocks/>
            </p:cNvSpPr>
            <p:nvPr/>
          </p:nvSpPr>
          <p:spPr>
            <a:xfrm>
              <a:off x="1499544" y="6293903"/>
              <a:ext cx="336074" cy="336074"/>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0" name="Shape 350"/>
            <p:cNvSpPr>
              <a:spLocks/>
            </p:cNvSpPr>
            <p:nvPr/>
          </p:nvSpPr>
          <p:spPr>
            <a:xfrm>
              <a:off x="888065" y="6463757"/>
              <a:ext cx="138454" cy="138426"/>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1" name="Shape 351"/>
            <p:cNvSpPr>
              <a:spLocks/>
            </p:cNvSpPr>
            <p:nvPr/>
          </p:nvSpPr>
          <p:spPr>
            <a:xfrm>
              <a:off x="319824" y="6534787"/>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2" name="Shape 352"/>
            <p:cNvSpPr>
              <a:spLocks/>
            </p:cNvSpPr>
            <p:nvPr/>
          </p:nvSpPr>
          <p:spPr>
            <a:xfrm>
              <a:off x="248793" y="7316121"/>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3" name="Shape 353"/>
            <p:cNvSpPr>
              <a:spLocks/>
            </p:cNvSpPr>
            <p:nvPr/>
          </p:nvSpPr>
          <p:spPr>
            <a:xfrm>
              <a:off x="603944" y="8026423"/>
              <a:ext cx="138418"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4" name="Shape 354"/>
            <p:cNvSpPr>
              <a:spLocks/>
            </p:cNvSpPr>
            <p:nvPr/>
          </p:nvSpPr>
          <p:spPr>
            <a:xfrm>
              <a:off x="-1" y="9127208"/>
              <a:ext cx="351893" cy="351890"/>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5" name="Shape 355"/>
            <p:cNvSpPr>
              <a:spLocks/>
            </p:cNvSpPr>
            <p:nvPr/>
          </p:nvSpPr>
          <p:spPr>
            <a:xfrm>
              <a:off x="817035" y="8878786"/>
              <a:ext cx="138453" cy="138426"/>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6" name="Shape 356"/>
            <p:cNvSpPr>
              <a:spLocks/>
            </p:cNvSpPr>
            <p:nvPr/>
          </p:nvSpPr>
          <p:spPr>
            <a:xfrm>
              <a:off x="1882488" y="8523637"/>
              <a:ext cx="138419" cy="138488"/>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7" name="Shape 357"/>
            <p:cNvSpPr>
              <a:spLocks/>
            </p:cNvSpPr>
            <p:nvPr/>
          </p:nvSpPr>
          <p:spPr>
            <a:xfrm>
              <a:off x="2166611" y="8168484"/>
              <a:ext cx="138427" cy="138475"/>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8" name="Shape 358"/>
            <p:cNvSpPr>
              <a:spLocks/>
            </p:cNvSpPr>
            <p:nvPr/>
          </p:nvSpPr>
          <p:spPr>
            <a:xfrm>
              <a:off x="35701" y="4972122"/>
              <a:ext cx="138426" cy="138411"/>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9" name="Shape 359"/>
            <p:cNvSpPr>
              <a:spLocks/>
            </p:cNvSpPr>
            <p:nvPr/>
          </p:nvSpPr>
          <p:spPr>
            <a:xfrm>
              <a:off x="532914" y="3267394"/>
              <a:ext cx="138433" cy="138426"/>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0" name="Shape 360"/>
            <p:cNvSpPr>
              <a:spLocks/>
            </p:cNvSpPr>
            <p:nvPr/>
          </p:nvSpPr>
          <p:spPr>
            <a:xfrm>
              <a:off x="817035" y="3409454"/>
              <a:ext cx="138418" cy="138426"/>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1" name="Shape 361"/>
            <p:cNvSpPr>
              <a:spLocks/>
            </p:cNvSpPr>
            <p:nvPr/>
          </p:nvSpPr>
          <p:spPr>
            <a:xfrm>
              <a:off x="1882488" y="3977696"/>
              <a:ext cx="138453" cy="138427"/>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2" name="Shape 362"/>
            <p:cNvSpPr>
              <a:spLocks/>
            </p:cNvSpPr>
            <p:nvPr/>
          </p:nvSpPr>
          <p:spPr>
            <a:xfrm>
              <a:off x="3018975" y="4616968"/>
              <a:ext cx="138425" cy="13842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3" name="Shape 363"/>
            <p:cNvSpPr>
              <a:spLocks/>
            </p:cNvSpPr>
            <p:nvPr/>
          </p:nvSpPr>
          <p:spPr>
            <a:xfrm>
              <a:off x="2166611" y="5114181"/>
              <a:ext cx="138447"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4" name="Shape 364"/>
            <p:cNvSpPr>
              <a:spLocks/>
            </p:cNvSpPr>
            <p:nvPr/>
          </p:nvSpPr>
          <p:spPr>
            <a:xfrm>
              <a:off x="4368551" y="5398302"/>
              <a:ext cx="138425" cy="138490"/>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5" name="Shape 365"/>
            <p:cNvSpPr>
              <a:spLocks/>
            </p:cNvSpPr>
            <p:nvPr/>
          </p:nvSpPr>
          <p:spPr>
            <a:xfrm>
              <a:off x="4297521" y="4972122"/>
              <a:ext cx="138474" cy="138411"/>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6" name="Shape 366"/>
            <p:cNvSpPr>
              <a:spLocks/>
            </p:cNvSpPr>
            <p:nvPr/>
          </p:nvSpPr>
          <p:spPr>
            <a:xfrm>
              <a:off x="4155459" y="4616968"/>
              <a:ext cx="138427" cy="138426"/>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7" name="Shape 367"/>
            <p:cNvSpPr>
              <a:spLocks/>
            </p:cNvSpPr>
            <p:nvPr/>
          </p:nvSpPr>
          <p:spPr>
            <a:xfrm>
              <a:off x="3162140" y="3197494"/>
              <a:ext cx="278324" cy="278225"/>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8" name="Shape 368"/>
            <p:cNvSpPr>
              <a:spLocks/>
            </p:cNvSpPr>
            <p:nvPr/>
          </p:nvSpPr>
          <p:spPr>
            <a:xfrm>
              <a:off x="2379702" y="291224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9" name="Shape 369"/>
            <p:cNvSpPr>
              <a:spLocks/>
            </p:cNvSpPr>
            <p:nvPr/>
          </p:nvSpPr>
          <p:spPr>
            <a:xfrm>
              <a:off x="3587215" y="1349576"/>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0" name="Shape 370"/>
            <p:cNvSpPr>
              <a:spLocks/>
            </p:cNvSpPr>
            <p:nvPr/>
          </p:nvSpPr>
          <p:spPr>
            <a:xfrm>
              <a:off x="4821057" y="1020748"/>
              <a:ext cx="369897" cy="36989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1" name="Shape 371"/>
            <p:cNvSpPr>
              <a:spLocks/>
            </p:cNvSpPr>
            <p:nvPr/>
          </p:nvSpPr>
          <p:spPr>
            <a:xfrm>
              <a:off x="5007823" y="0"/>
              <a:ext cx="138371" cy="138425"/>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2" name="Shape 372"/>
            <p:cNvSpPr>
              <a:spLocks/>
            </p:cNvSpPr>
            <p:nvPr/>
          </p:nvSpPr>
          <p:spPr>
            <a:xfrm>
              <a:off x="3729276" y="639272"/>
              <a:ext cx="138474"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3" name="Shape 373"/>
            <p:cNvSpPr>
              <a:spLocks/>
            </p:cNvSpPr>
            <p:nvPr/>
          </p:nvSpPr>
          <p:spPr>
            <a:xfrm>
              <a:off x="2663824" y="710301"/>
              <a:ext cx="138475" cy="138476"/>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4" name="Shape 374"/>
            <p:cNvSpPr>
              <a:spLocks/>
            </p:cNvSpPr>
            <p:nvPr/>
          </p:nvSpPr>
          <p:spPr>
            <a:xfrm>
              <a:off x="4581640" y="2059878"/>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5" name="Shape 375"/>
            <p:cNvSpPr>
              <a:spLocks/>
            </p:cNvSpPr>
            <p:nvPr/>
          </p:nvSpPr>
          <p:spPr>
            <a:xfrm>
              <a:off x="5434003" y="312533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6" name="Shape 376"/>
            <p:cNvSpPr>
              <a:spLocks/>
            </p:cNvSpPr>
            <p:nvPr/>
          </p:nvSpPr>
          <p:spPr>
            <a:xfrm>
              <a:off x="5718127" y="3196362"/>
              <a:ext cx="138475" cy="13842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7" name="Shape 377"/>
            <p:cNvSpPr>
              <a:spLocks/>
            </p:cNvSpPr>
            <p:nvPr/>
          </p:nvSpPr>
          <p:spPr>
            <a:xfrm>
              <a:off x="5505035" y="1633697"/>
              <a:ext cx="138475" cy="138411"/>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8" name="Shape 378"/>
            <p:cNvSpPr>
              <a:spLocks/>
            </p:cNvSpPr>
            <p:nvPr/>
          </p:nvSpPr>
          <p:spPr>
            <a:xfrm>
              <a:off x="5505035" y="7458180"/>
              <a:ext cx="138426" cy="138369"/>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9" name="Shape 379"/>
            <p:cNvSpPr>
              <a:spLocks/>
            </p:cNvSpPr>
            <p:nvPr/>
          </p:nvSpPr>
          <p:spPr>
            <a:xfrm>
              <a:off x="2095579" y="3196362"/>
              <a:ext cx="138419"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0" name="Shape 380"/>
            <p:cNvSpPr>
              <a:spLocks/>
            </p:cNvSpPr>
            <p:nvPr/>
          </p:nvSpPr>
          <p:spPr>
            <a:xfrm>
              <a:off x="5220912" y="5043151"/>
              <a:ext cx="138475" cy="138488"/>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
        <p:nvSpPr>
          <p:cNvPr id="8" name="TextBox 7"/>
          <p:cNvSpPr txBox="1"/>
          <p:nvPr/>
        </p:nvSpPr>
        <p:spPr>
          <a:xfrm>
            <a:off x="194274" y="4648987"/>
            <a:ext cx="1050116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FFFFFF"/>
                </a:solidFill>
                <a:effectLst/>
                <a:uLnTx/>
                <a:uFillTx/>
                <a:latin typeface="Avenir Heavy"/>
                <a:ea typeface="Open Sans Semibold" charset="0"/>
                <a:cs typeface="Open Sans Semibold" charset="0"/>
              </a:rPr>
              <a:t>Big Data</a:t>
            </a:r>
          </a:p>
        </p:txBody>
      </p:sp>
      <p:sp>
        <p:nvSpPr>
          <p:cNvPr id="2" name="Rectangle 1"/>
          <p:cNvSpPr/>
          <p:nvPr/>
        </p:nvSpPr>
        <p:spPr>
          <a:xfrm>
            <a:off x="373237" y="5686950"/>
            <a:ext cx="1217077" cy="123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2" name="Rectangle 11"/>
          <p:cNvSpPr/>
          <p:nvPr/>
        </p:nvSpPr>
        <p:spPr>
          <a:xfrm>
            <a:off x="1681070" y="5686950"/>
            <a:ext cx="1217077" cy="12366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3" name="Rectangle 12"/>
          <p:cNvSpPr/>
          <p:nvPr/>
        </p:nvSpPr>
        <p:spPr>
          <a:xfrm>
            <a:off x="2988903" y="5686950"/>
            <a:ext cx="1217077" cy="12366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4" name="Rectangle 13"/>
          <p:cNvSpPr/>
          <p:nvPr/>
        </p:nvSpPr>
        <p:spPr>
          <a:xfrm>
            <a:off x="4296736" y="5686950"/>
            <a:ext cx="1217077" cy="12366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6" name="Rectangle 15"/>
          <p:cNvSpPr/>
          <p:nvPr/>
        </p:nvSpPr>
        <p:spPr>
          <a:xfrm>
            <a:off x="5604569" y="5686950"/>
            <a:ext cx="1217077" cy="12366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102728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102057"/>
            </a:gs>
            <a:gs pos="52000">
              <a:srgbClr val="1F58A0"/>
            </a:gs>
            <a:gs pos="100000">
              <a:srgbClr val="329FFC"/>
            </a:gs>
          </a:gsLst>
          <a:lin ang="13500000" scaled="1"/>
          <a:tileRect/>
        </a:gradFill>
        <a:effectLst/>
      </p:bgPr>
    </p:bg>
    <p:spTree>
      <p:nvGrpSpPr>
        <p:cNvPr id="1" name=""/>
        <p:cNvGrpSpPr/>
        <p:nvPr/>
      </p:nvGrpSpPr>
      <p:grpSpPr>
        <a:xfrm>
          <a:off x="0" y="0"/>
          <a:ext cx="0" cy="0"/>
          <a:chOff x="0" y="0"/>
          <a:chExt cx="0" cy="0"/>
        </a:xfrm>
      </p:grpSpPr>
      <p:sp>
        <p:nvSpPr>
          <p:cNvPr id="8" name="TextBox 7"/>
          <p:cNvSpPr txBox="1"/>
          <p:nvPr/>
        </p:nvSpPr>
        <p:spPr>
          <a:xfrm>
            <a:off x="0" y="2538854"/>
            <a:ext cx="12192000" cy="12031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srgbClr val="FFFFFF"/>
                </a:solidFill>
                <a:effectLst/>
                <a:uLnTx/>
                <a:uFillTx/>
                <a:latin typeface="Open Sans Semibold" charset="0"/>
                <a:ea typeface="Open Sans Semibold" charset="0"/>
                <a:cs typeface="Open Sans Semibold" charset="0"/>
              </a:rPr>
              <a:t>Thank You!</a:t>
            </a:r>
          </a:p>
        </p:txBody>
      </p:sp>
      <p:sp>
        <p:nvSpPr>
          <p:cNvPr id="11" name="TextBox 10"/>
          <p:cNvSpPr txBox="1"/>
          <p:nvPr/>
        </p:nvSpPr>
        <p:spPr>
          <a:xfrm>
            <a:off x="-98381" y="3980440"/>
            <a:ext cx="12230370"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Open Sans" charset="0"/>
                <a:ea typeface="Open Sans" charset="0"/>
                <a:cs typeface="Open Sans" charset="0"/>
              </a:rPr>
              <a:t>Robin </a:t>
            </a:r>
            <a:r>
              <a:rPr kumimoji="0" lang="en-US" sz="4000" b="0" i="0" u="none" strike="noStrike" kern="1200" cap="none" spc="0" normalizeH="0" baseline="0" noProof="0" dirty="0" smtClean="0">
                <a:ln>
                  <a:noFill/>
                </a:ln>
                <a:solidFill>
                  <a:srgbClr val="FFFFFF"/>
                </a:solidFill>
                <a:effectLst/>
                <a:uLnTx/>
                <a:uFillTx/>
                <a:latin typeface="Open Sans" charset="0"/>
                <a:ea typeface="Open Sans" charset="0"/>
                <a:cs typeface="Open Sans" charset="0"/>
              </a:rPr>
              <a:t>Grosset</a:t>
            </a:r>
            <a:endParaRPr kumimoji="0" lang="en-US" sz="4000" b="0" i="0" u="none" strike="noStrike" kern="1200" cap="none" spc="0" normalizeH="0" baseline="0" noProof="0" dirty="0">
              <a:ln>
                <a:noFill/>
              </a:ln>
              <a:solidFill>
                <a:srgbClr val="FFFFFF"/>
              </a:solidFill>
              <a:effectLst/>
              <a:uLnTx/>
              <a:uFillTx/>
              <a:latin typeface="Open Sans" charset="0"/>
              <a:ea typeface="Open Sans" charset="0"/>
              <a:cs typeface="Open Sans"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smtClean="0">
                <a:ln>
                  <a:noFill/>
                </a:ln>
                <a:solidFill>
                  <a:srgbClr val="FFFFFF"/>
                </a:solidFill>
                <a:effectLst/>
                <a:uLnTx/>
                <a:uFillTx/>
                <a:latin typeface="Open Sans" charset="0"/>
                <a:ea typeface="Open Sans" charset="0"/>
                <a:cs typeface="Open Sans" charset="0"/>
              </a:rPr>
              <a:t>robin@mindbridge.ai</a:t>
            </a:r>
            <a:endParaRPr kumimoji="0" lang="en-US" sz="4000" b="0" i="0" u="none" strike="noStrike" kern="1200" cap="none" spc="0" normalizeH="0" baseline="0" noProof="0" dirty="0">
              <a:ln>
                <a:noFill/>
              </a:ln>
              <a:solidFill>
                <a:srgbClr val="FFFFFF"/>
              </a:solidFill>
              <a:effectLst/>
              <a:uLnTx/>
              <a:uFillTx/>
              <a:latin typeface="Open Sans" charset="0"/>
              <a:ea typeface="Open Sans" charset="0"/>
              <a:cs typeface="Open Sans" charset="0"/>
            </a:endParaRPr>
          </a:p>
        </p:txBody>
      </p:sp>
      <p:grpSp>
        <p:nvGrpSpPr>
          <p:cNvPr id="17" name="Group 269"/>
          <p:cNvGrpSpPr/>
          <p:nvPr/>
        </p:nvGrpSpPr>
        <p:grpSpPr>
          <a:xfrm>
            <a:off x="289952" y="-49089"/>
            <a:ext cx="5151117" cy="7813643"/>
            <a:chOff x="0" y="0"/>
            <a:chExt cx="10302232" cy="15627283"/>
          </a:xfrm>
        </p:grpSpPr>
        <p:sp>
          <p:nvSpPr>
            <p:cNvPr id="18" name="Shape 158"/>
            <p:cNvSpPr>
              <a:spLocks/>
            </p:cNvSpPr>
            <p:nvPr/>
          </p:nvSpPr>
          <p:spPr>
            <a:xfrm>
              <a:off x="2824979" y="4724970"/>
              <a:ext cx="2026345" cy="1148939"/>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Shape 159"/>
            <p:cNvSpPr>
              <a:spLocks/>
            </p:cNvSpPr>
            <p:nvPr/>
          </p:nvSpPr>
          <p:spPr>
            <a:xfrm>
              <a:off x="6317350" y="7292888"/>
              <a:ext cx="1323681" cy="596836"/>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Shape 160"/>
            <p:cNvSpPr>
              <a:spLocks/>
            </p:cNvSpPr>
            <p:nvPr/>
          </p:nvSpPr>
          <p:spPr>
            <a:xfrm>
              <a:off x="1181512" y="4724970"/>
              <a:ext cx="1884206" cy="1147234"/>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Shape 161"/>
            <p:cNvSpPr>
              <a:spLocks/>
            </p:cNvSpPr>
            <p:nvPr/>
          </p:nvSpPr>
          <p:spPr>
            <a:xfrm>
              <a:off x="51627" y="5033119"/>
              <a:ext cx="2747828" cy="2272608"/>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Shape 162"/>
            <p:cNvSpPr>
              <a:spLocks/>
            </p:cNvSpPr>
            <p:nvPr/>
          </p:nvSpPr>
          <p:spPr>
            <a:xfrm>
              <a:off x="770645" y="4724970"/>
              <a:ext cx="2320557" cy="3750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Shape 163"/>
            <p:cNvSpPr>
              <a:spLocks/>
            </p:cNvSpPr>
            <p:nvPr/>
          </p:nvSpPr>
          <p:spPr>
            <a:xfrm>
              <a:off x="3235847" y="7498322"/>
              <a:ext cx="3230566" cy="2272003"/>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 name="Shape 164"/>
            <p:cNvSpPr>
              <a:spLocks/>
            </p:cNvSpPr>
            <p:nvPr/>
          </p:nvSpPr>
          <p:spPr>
            <a:xfrm>
              <a:off x="51627" y="5854852"/>
              <a:ext cx="3153980" cy="1680981"/>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5" name="Shape 165"/>
            <p:cNvSpPr>
              <a:spLocks/>
            </p:cNvSpPr>
            <p:nvPr/>
          </p:nvSpPr>
          <p:spPr>
            <a:xfrm>
              <a:off x="51627" y="7292888"/>
              <a:ext cx="3148659" cy="2146822"/>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6" name="Shape 166"/>
            <p:cNvSpPr>
              <a:spLocks/>
            </p:cNvSpPr>
            <p:nvPr/>
          </p:nvSpPr>
          <p:spPr>
            <a:xfrm>
              <a:off x="6009199" y="6779305"/>
              <a:ext cx="1648882" cy="721422"/>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Shape 167"/>
            <p:cNvSpPr>
              <a:spLocks/>
            </p:cNvSpPr>
            <p:nvPr/>
          </p:nvSpPr>
          <p:spPr>
            <a:xfrm>
              <a:off x="6009199" y="4519536"/>
              <a:ext cx="1881699" cy="2895123"/>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8" name="Shape 168"/>
            <p:cNvSpPr>
              <a:spLocks/>
            </p:cNvSpPr>
            <p:nvPr/>
          </p:nvSpPr>
          <p:spPr>
            <a:xfrm>
              <a:off x="4776598" y="4622251"/>
              <a:ext cx="3146399" cy="2187149"/>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9" name="Shape 169"/>
            <p:cNvSpPr>
              <a:spLocks/>
            </p:cNvSpPr>
            <p:nvPr/>
          </p:nvSpPr>
          <p:spPr>
            <a:xfrm>
              <a:off x="976079" y="9758089"/>
              <a:ext cx="2493039" cy="2187148"/>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0" name="Shape 170"/>
            <p:cNvSpPr>
              <a:spLocks/>
            </p:cNvSpPr>
            <p:nvPr/>
          </p:nvSpPr>
          <p:spPr>
            <a:xfrm>
              <a:off x="873362" y="11709704"/>
              <a:ext cx="2292874" cy="641282"/>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1" name="Shape 171"/>
            <p:cNvSpPr>
              <a:spLocks/>
            </p:cNvSpPr>
            <p:nvPr/>
          </p:nvSpPr>
          <p:spPr>
            <a:xfrm>
              <a:off x="8166250" y="13353175"/>
              <a:ext cx="1265605" cy="1334620"/>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2" name="Shape 172"/>
            <p:cNvSpPr>
              <a:spLocks/>
            </p:cNvSpPr>
            <p:nvPr/>
          </p:nvSpPr>
          <p:spPr>
            <a:xfrm>
              <a:off x="7036365" y="13250456"/>
              <a:ext cx="2498904" cy="634153"/>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3" name="Shape 173"/>
            <p:cNvSpPr>
              <a:spLocks/>
            </p:cNvSpPr>
            <p:nvPr/>
          </p:nvSpPr>
          <p:spPr>
            <a:xfrm>
              <a:off x="8063534" y="2465201"/>
              <a:ext cx="2171494" cy="222245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4" name="Shape 174"/>
            <p:cNvSpPr>
              <a:spLocks/>
            </p:cNvSpPr>
            <p:nvPr/>
          </p:nvSpPr>
          <p:spPr>
            <a:xfrm>
              <a:off x="7652664" y="4622251"/>
              <a:ext cx="2649569" cy="2802648"/>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5" name="Shape 175"/>
            <p:cNvSpPr>
              <a:spLocks/>
            </p:cNvSpPr>
            <p:nvPr/>
          </p:nvSpPr>
          <p:spPr>
            <a:xfrm>
              <a:off x="7858098" y="2465201"/>
              <a:ext cx="508870" cy="2267093"/>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6" name="Shape 176"/>
            <p:cNvSpPr>
              <a:spLocks/>
            </p:cNvSpPr>
            <p:nvPr/>
          </p:nvSpPr>
          <p:spPr>
            <a:xfrm>
              <a:off x="7652664" y="4622251"/>
              <a:ext cx="778399" cy="2874766"/>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7" name="Shape 177"/>
            <p:cNvSpPr>
              <a:spLocks/>
            </p:cNvSpPr>
            <p:nvPr/>
          </p:nvSpPr>
          <p:spPr>
            <a:xfrm>
              <a:off x="4468448" y="6779305"/>
              <a:ext cx="1959846" cy="1144933"/>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8" name="Shape 178"/>
            <p:cNvSpPr>
              <a:spLocks/>
            </p:cNvSpPr>
            <p:nvPr/>
          </p:nvSpPr>
          <p:spPr>
            <a:xfrm>
              <a:off x="4468448" y="6779305"/>
              <a:ext cx="1906074" cy="585106"/>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9" name="Shape 179"/>
            <p:cNvSpPr>
              <a:spLocks/>
            </p:cNvSpPr>
            <p:nvPr/>
          </p:nvSpPr>
          <p:spPr>
            <a:xfrm>
              <a:off x="3133131" y="6779305"/>
              <a:ext cx="3256747" cy="1129988"/>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0" name="Shape 180"/>
            <p:cNvSpPr>
              <a:spLocks/>
            </p:cNvSpPr>
            <p:nvPr/>
          </p:nvSpPr>
          <p:spPr>
            <a:xfrm>
              <a:off x="4468448" y="4827686"/>
              <a:ext cx="1563021" cy="202263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1" name="Shape 181"/>
            <p:cNvSpPr>
              <a:spLocks/>
            </p:cNvSpPr>
            <p:nvPr/>
          </p:nvSpPr>
          <p:spPr>
            <a:xfrm>
              <a:off x="2824979" y="4827686"/>
              <a:ext cx="2013865" cy="2019730"/>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2" name="Shape 182"/>
            <p:cNvSpPr>
              <a:spLocks/>
            </p:cNvSpPr>
            <p:nvPr/>
          </p:nvSpPr>
          <p:spPr>
            <a:xfrm>
              <a:off x="2824979" y="5854852"/>
              <a:ext cx="1728980" cy="1687103"/>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3" name="Shape 183"/>
            <p:cNvSpPr>
              <a:spLocks/>
            </p:cNvSpPr>
            <p:nvPr/>
          </p:nvSpPr>
          <p:spPr>
            <a:xfrm>
              <a:off x="3235847" y="9758089"/>
              <a:ext cx="712999" cy="2214831"/>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4" name="Shape 184"/>
            <p:cNvSpPr>
              <a:spLocks/>
            </p:cNvSpPr>
            <p:nvPr/>
          </p:nvSpPr>
          <p:spPr>
            <a:xfrm>
              <a:off x="8166250" y="13866756"/>
              <a:ext cx="597145" cy="1487894"/>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5" name="Shape 185"/>
            <p:cNvSpPr>
              <a:spLocks/>
            </p:cNvSpPr>
            <p:nvPr/>
          </p:nvSpPr>
          <p:spPr>
            <a:xfrm>
              <a:off x="7036365" y="13250456"/>
              <a:ext cx="1297601" cy="2110203"/>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6" name="Shape 186"/>
            <p:cNvSpPr>
              <a:spLocks/>
            </p:cNvSpPr>
            <p:nvPr/>
          </p:nvSpPr>
          <p:spPr>
            <a:xfrm>
              <a:off x="8268969" y="14791211"/>
              <a:ext cx="676288" cy="656125"/>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7" name="Shape 187"/>
            <p:cNvSpPr>
              <a:spLocks/>
            </p:cNvSpPr>
            <p:nvPr/>
          </p:nvSpPr>
          <p:spPr>
            <a:xfrm>
              <a:off x="8268969" y="14585773"/>
              <a:ext cx="563444" cy="740784"/>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8" name="Shape 188"/>
            <p:cNvSpPr>
              <a:spLocks/>
            </p:cNvSpPr>
            <p:nvPr/>
          </p:nvSpPr>
          <p:spPr>
            <a:xfrm>
              <a:off x="6728214" y="2465201"/>
              <a:ext cx="1383369" cy="2143309"/>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9" name="Shape 189"/>
            <p:cNvSpPr>
              <a:spLocks/>
            </p:cNvSpPr>
            <p:nvPr/>
          </p:nvSpPr>
          <p:spPr>
            <a:xfrm>
              <a:off x="6728214" y="1746186"/>
              <a:ext cx="1389686" cy="1332710"/>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0" name="Shape 190"/>
            <p:cNvSpPr>
              <a:spLocks/>
            </p:cNvSpPr>
            <p:nvPr/>
          </p:nvSpPr>
          <p:spPr>
            <a:xfrm>
              <a:off x="4776598" y="3081500"/>
              <a:ext cx="3151114" cy="1740772"/>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1" name="Shape 191"/>
            <p:cNvSpPr>
              <a:spLocks/>
            </p:cNvSpPr>
            <p:nvPr/>
          </p:nvSpPr>
          <p:spPr>
            <a:xfrm>
              <a:off x="5187463" y="1746186"/>
              <a:ext cx="2018826" cy="1327697"/>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2" name="Shape 192"/>
            <p:cNvSpPr>
              <a:spLocks/>
            </p:cNvSpPr>
            <p:nvPr/>
          </p:nvSpPr>
          <p:spPr>
            <a:xfrm>
              <a:off x="4776598" y="2054334"/>
              <a:ext cx="1968773" cy="2768340"/>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3" name="Shape 193"/>
            <p:cNvSpPr>
              <a:spLocks/>
            </p:cNvSpPr>
            <p:nvPr/>
          </p:nvSpPr>
          <p:spPr>
            <a:xfrm>
              <a:off x="2414113" y="7498322"/>
              <a:ext cx="1061218" cy="2288961"/>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4" name="Shape 194"/>
            <p:cNvSpPr>
              <a:spLocks/>
            </p:cNvSpPr>
            <p:nvPr/>
          </p:nvSpPr>
          <p:spPr>
            <a:xfrm>
              <a:off x="1386947" y="7498322"/>
              <a:ext cx="1855076" cy="1985824"/>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5" name="Shape 195"/>
            <p:cNvSpPr>
              <a:spLocks/>
            </p:cNvSpPr>
            <p:nvPr/>
          </p:nvSpPr>
          <p:spPr>
            <a:xfrm>
              <a:off x="976079" y="9347223"/>
              <a:ext cx="2505078" cy="2449959"/>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6" name="Shape 196"/>
            <p:cNvSpPr>
              <a:spLocks/>
            </p:cNvSpPr>
            <p:nvPr/>
          </p:nvSpPr>
          <p:spPr>
            <a:xfrm>
              <a:off x="359779" y="9347223"/>
              <a:ext cx="2013763" cy="1326793"/>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7" name="Shape 197"/>
            <p:cNvSpPr>
              <a:spLocks/>
            </p:cNvSpPr>
            <p:nvPr/>
          </p:nvSpPr>
          <p:spPr>
            <a:xfrm>
              <a:off x="462497" y="9347223"/>
              <a:ext cx="1985320" cy="2448552"/>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8" name="Shape 198"/>
            <p:cNvSpPr>
              <a:spLocks/>
            </p:cNvSpPr>
            <p:nvPr/>
          </p:nvSpPr>
          <p:spPr>
            <a:xfrm>
              <a:off x="8268969" y="14996644"/>
              <a:ext cx="1136911" cy="630640"/>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9" name="Shape 199"/>
            <p:cNvSpPr>
              <a:spLocks/>
            </p:cNvSpPr>
            <p:nvPr/>
          </p:nvSpPr>
          <p:spPr>
            <a:xfrm>
              <a:off x="6420067" y="7395604"/>
              <a:ext cx="3320945" cy="2541737"/>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0" name="Shape 200"/>
            <p:cNvSpPr>
              <a:spLocks/>
            </p:cNvSpPr>
            <p:nvPr/>
          </p:nvSpPr>
          <p:spPr>
            <a:xfrm>
              <a:off x="51627" y="10579823"/>
              <a:ext cx="936737" cy="1873483"/>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1" name="Shape 201"/>
            <p:cNvSpPr>
              <a:spLocks/>
            </p:cNvSpPr>
            <p:nvPr/>
          </p:nvSpPr>
          <p:spPr>
            <a:xfrm>
              <a:off x="5701048" y="7909186"/>
              <a:ext cx="4017787" cy="2072691"/>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2" name="Shape 202"/>
            <p:cNvSpPr>
              <a:spLocks/>
            </p:cNvSpPr>
            <p:nvPr/>
          </p:nvSpPr>
          <p:spPr>
            <a:xfrm>
              <a:off x="3441281" y="7909186"/>
              <a:ext cx="3005616" cy="2077406"/>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3" name="Shape 203"/>
            <p:cNvSpPr>
              <a:spLocks/>
            </p:cNvSpPr>
            <p:nvPr/>
          </p:nvSpPr>
          <p:spPr>
            <a:xfrm>
              <a:off x="976079" y="11709704"/>
              <a:ext cx="1839720" cy="1237923"/>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4" name="Shape 204"/>
            <p:cNvSpPr>
              <a:spLocks/>
            </p:cNvSpPr>
            <p:nvPr/>
          </p:nvSpPr>
          <p:spPr>
            <a:xfrm>
              <a:off x="51627" y="11709704"/>
              <a:ext cx="1259483" cy="1241230"/>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5" name="Shape 205"/>
            <p:cNvSpPr>
              <a:spLocks/>
            </p:cNvSpPr>
            <p:nvPr/>
          </p:nvSpPr>
          <p:spPr>
            <a:xfrm>
              <a:off x="51627" y="12428725"/>
              <a:ext cx="1263397" cy="964778"/>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6" name="Shape 206"/>
            <p:cNvSpPr>
              <a:spLocks/>
            </p:cNvSpPr>
            <p:nvPr/>
          </p:nvSpPr>
          <p:spPr>
            <a:xfrm>
              <a:off x="4879314" y="13045023"/>
              <a:ext cx="2174905" cy="84490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7" name="Shape 207"/>
            <p:cNvSpPr>
              <a:spLocks/>
            </p:cNvSpPr>
            <p:nvPr/>
          </p:nvSpPr>
          <p:spPr>
            <a:xfrm>
              <a:off x="3235847" y="11196122"/>
              <a:ext cx="1730490" cy="1809284"/>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8" name="Shape 208"/>
            <p:cNvSpPr>
              <a:spLocks/>
            </p:cNvSpPr>
            <p:nvPr/>
          </p:nvSpPr>
          <p:spPr>
            <a:xfrm>
              <a:off x="2722261" y="11915140"/>
              <a:ext cx="2172953" cy="11459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9" name="Shape 209"/>
            <p:cNvSpPr>
              <a:spLocks/>
            </p:cNvSpPr>
            <p:nvPr/>
          </p:nvSpPr>
          <p:spPr>
            <a:xfrm>
              <a:off x="3543997" y="2054334"/>
              <a:ext cx="1736356" cy="2774657"/>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0" name="Shape 210"/>
            <p:cNvSpPr>
              <a:spLocks/>
            </p:cNvSpPr>
            <p:nvPr/>
          </p:nvSpPr>
          <p:spPr>
            <a:xfrm>
              <a:off x="3543997" y="1129881"/>
              <a:ext cx="1733592" cy="3270584"/>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1" name="Shape 211"/>
            <p:cNvSpPr>
              <a:spLocks/>
            </p:cNvSpPr>
            <p:nvPr/>
          </p:nvSpPr>
          <p:spPr>
            <a:xfrm>
              <a:off x="3133131" y="4416819"/>
              <a:ext cx="1756621" cy="434041"/>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2" name="Shape 212"/>
            <p:cNvSpPr>
              <a:spLocks/>
            </p:cNvSpPr>
            <p:nvPr/>
          </p:nvSpPr>
          <p:spPr>
            <a:xfrm>
              <a:off x="770645" y="4416819"/>
              <a:ext cx="2762219" cy="433435"/>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3" name="Shape 213"/>
            <p:cNvSpPr>
              <a:spLocks/>
            </p:cNvSpPr>
            <p:nvPr/>
          </p:nvSpPr>
          <p:spPr>
            <a:xfrm>
              <a:off x="5701048" y="9963524"/>
              <a:ext cx="4044679" cy="956848"/>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4" name="Shape 214"/>
            <p:cNvSpPr>
              <a:spLocks/>
            </p:cNvSpPr>
            <p:nvPr/>
          </p:nvSpPr>
          <p:spPr>
            <a:xfrm>
              <a:off x="7036365" y="10887974"/>
              <a:ext cx="2463498" cy="2461094"/>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5" name="Shape 215"/>
            <p:cNvSpPr>
              <a:spLocks/>
            </p:cNvSpPr>
            <p:nvPr/>
          </p:nvSpPr>
          <p:spPr>
            <a:xfrm>
              <a:off x="5701048" y="9963524"/>
              <a:ext cx="4548626" cy="3363871"/>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6" name="Shape 216"/>
            <p:cNvSpPr>
              <a:spLocks/>
            </p:cNvSpPr>
            <p:nvPr/>
          </p:nvSpPr>
          <p:spPr>
            <a:xfrm>
              <a:off x="462497" y="9449938"/>
              <a:ext cx="980977" cy="1229993"/>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7" name="Shape 217"/>
            <p:cNvSpPr>
              <a:spLocks/>
            </p:cNvSpPr>
            <p:nvPr/>
          </p:nvSpPr>
          <p:spPr>
            <a:xfrm>
              <a:off x="5084746" y="9963524"/>
              <a:ext cx="1946607" cy="3400787"/>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8" name="Shape 218"/>
            <p:cNvSpPr>
              <a:spLocks/>
            </p:cNvSpPr>
            <p:nvPr/>
          </p:nvSpPr>
          <p:spPr>
            <a:xfrm>
              <a:off x="4879314" y="10785255"/>
              <a:ext cx="2141409" cy="2528600"/>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9" name="Shape 219"/>
            <p:cNvSpPr>
              <a:spLocks/>
            </p:cNvSpPr>
            <p:nvPr/>
          </p:nvSpPr>
          <p:spPr>
            <a:xfrm>
              <a:off x="3441281" y="9758089"/>
              <a:ext cx="2301904" cy="1074911"/>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0" name="Shape 220"/>
            <p:cNvSpPr>
              <a:spLocks/>
            </p:cNvSpPr>
            <p:nvPr/>
          </p:nvSpPr>
          <p:spPr>
            <a:xfrm>
              <a:off x="3852149" y="10785255"/>
              <a:ext cx="1225380" cy="2257058"/>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1" name="Shape 221"/>
            <p:cNvSpPr>
              <a:spLocks/>
            </p:cNvSpPr>
            <p:nvPr/>
          </p:nvSpPr>
          <p:spPr>
            <a:xfrm>
              <a:off x="3441281" y="9758089"/>
              <a:ext cx="1693471" cy="1528015"/>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2" name="Shape 222"/>
            <p:cNvSpPr>
              <a:spLocks/>
            </p:cNvSpPr>
            <p:nvPr/>
          </p:nvSpPr>
          <p:spPr>
            <a:xfrm>
              <a:off x="5290180" y="1027165"/>
              <a:ext cx="2023942" cy="1043819"/>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3" name="Shape 223"/>
            <p:cNvSpPr>
              <a:spLocks/>
            </p:cNvSpPr>
            <p:nvPr/>
          </p:nvSpPr>
          <p:spPr>
            <a:xfrm>
              <a:off x="3954865" y="1027165"/>
              <a:ext cx="1509054" cy="1045422"/>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4" name="Shape 224"/>
            <p:cNvSpPr>
              <a:spLocks/>
            </p:cNvSpPr>
            <p:nvPr/>
          </p:nvSpPr>
          <p:spPr>
            <a:xfrm>
              <a:off x="8063534" y="2054334"/>
              <a:ext cx="2196577" cy="793251"/>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5" name="Shape 225"/>
            <p:cNvSpPr>
              <a:spLocks/>
            </p:cNvSpPr>
            <p:nvPr/>
          </p:nvSpPr>
          <p:spPr>
            <a:xfrm>
              <a:off x="7241799" y="1746186"/>
              <a:ext cx="2372111" cy="726342"/>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6" name="Shape 226"/>
            <p:cNvSpPr>
              <a:spLocks/>
            </p:cNvSpPr>
            <p:nvPr/>
          </p:nvSpPr>
          <p:spPr>
            <a:xfrm>
              <a:off x="7241799" y="102716"/>
              <a:ext cx="2346236" cy="1933561"/>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7" name="Shape 227"/>
            <p:cNvSpPr>
              <a:spLocks/>
            </p:cNvSpPr>
            <p:nvPr/>
          </p:nvSpPr>
          <p:spPr>
            <a:xfrm>
              <a:off x="5392897" y="102716"/>
              <a:ext cx="1876789" cy="168148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8" name="Shape 228"/>
            <p:cNvSpPr>
              <a:spLocks/>
            </p:cNvSpPr>
            <p:nvPr/>
          </p:nvSpPr>
          <p:spPr>
            <a:xfrm>
              <a:off x="4776598" y="13764040"/>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9" name="Shape 229"/>
            <p:cNvSpPr>
              <a:spLocks/>
            </p:cNvSpPr>
            <p:nvPr/>
          </p:nvSpPr>
          <p:spPr>
            <a:xfrm>
              <a:off x="4776598" y="12942305"/>
              <a:ext cx="200095" cy="200248"/>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0" name="Shape 230"/>
            <p:cNvSpPr>
              <a:spLocks/>
            </p:cNvSpPr>
            <p:nvPr/>
          </p:nvSpPr>
          <p:spPr>
            <a:xfrm>
              <a:off x="6933649" y="13250456"/>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1" name="Shape 231"/>
            <p:cNvSpPr>
              <a:spLocks/>
            </p:cNvSpPr>
            <p:nvPr/>
          </p:nvSpPr>
          <p:spPr>
            <a:xfrm>
              <a:off x="7962380" y="13765606"/>
              <a:ext cx="402483" cy="40248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2" name="Shape 232"/>
            <p:cNvSpPr>
              <a:spLocks/>
            </p:cNvSpPr>
            <p:nvPr/>
          </p:nvSpPr>
          <p:spPr>
            <a:xfrm>
              <a:off x="8166250" y="15304789"/>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3" name="Shape 233"/>
            <p:cNvSpPr>
              <a:spLocks/>
            </p:cNvSpPr>
            <p:nvPr/>
          </p:nvSpPr>
          <p:spPr>
            <a:xfrm>
              <a:off x="3749430" y="11196122"/>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4" name="Shape 234"/>
            <p:cNvSpPr>
              <a:spLocks/>
            </p:cNvSpPr>
            <p:nvPr/>
          </p:nvSpPr>
          <p:spPr>
            <a:xfrm>
              <a:off x="4982030" y="10682539"/>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5" name="Shape 235"/>
            <p:cNvSpPr>
              <a:spLocks/>
            </p:cNvSpPr>
            <p:nvPr/>
          </p:nvSpPr>
          <p:spPr>
            <a:xfrm>
              <a:off x="5481521" y="9743909"/>
              <a:ext cx="433718" cy="434041"/>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6" name="Shape 236"/>
            <p:cNvSpPr>
              <a:spLocks/>
            </p:cNvSpPr>
            <p:nvPr/>
          </p:nvSpPr>
          <p:spPr>
            <a:xfrm>
              <a:off x="3338563" y="965537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7" name="Shape 237"/>
            <p:cNvSpPr>
              <a:spLocks/>
            </p:cNvSpPr>
            <p:nvPr/>
          </p:nvSpPr>
          <p:spPr>
            <a:xfrm>
              <a:off x="2168487" y="9101597"/>
              <a:ext cx="485995" cy="485995"/>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8" name="Shape 238"/>
            <p:cNvSpPr>
              <a:spLocks/>
            </p:cNvSpPr>
            <p:nvPr/>
          </p:nvSpPr>
          <p:spPr>
            <a:xfrm>
              <a:off x="1284228" y="9347223"/>
              <a:ext cx="200218" cy="200177"/>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9" name="Shape 239"/>
            <p:cNvSpPr>
              <a:spLocks/>
            </p:cNvSpPr>
            <p:nvPr/>
          </p:nvSpPr>
          <p:spPr>
            <a:xfrm>
              <a:off x="462497" y="9449938"/>
              <a:ext cx="200178" cy="200198"/>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0" name="Shape 240"/>
            <p:cNvSpPr>
              <a:spLocks/>
            </p:cNvSpPr>
            <p:nvPr/>
          </p:nvSpPr>
          <p:spPr>
            <a:xfrm>
              <a:off x="359779" y="10579823"/>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1" name="Shape 241"/>
            <p:cNvSpPr>
              <a:spLocks/>
            </p:cNvSpPr>
            <p:nvPr/>
          </p:nvSpPr>
          <p:spPr>
            <a:xfrm>
              <a:off x="873362" y="11606989"/>
              <a:ext cx="200166"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2" name="Shape 242"/>
            <p:cNvSpPr>
              <a:spLocks/>
            </p:cNvSpPr>
            <p:nvPr/>
          </p:nvSpPr>
          <p:spPr>
            <a:xfrm>
              <a:off x="-1" y="13198831"/>
              <a:ext cx="508870" cy="508868"/>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3" name="Shape 243"/>
            <p:cNvSpPr>
              <a:spLocks/>
            </p:cNvSpPr>
            <p:nvPr/>
          </p:nvSpPr>
          <p:spPr>
            <a:xfrm>
              <a:off x="1181512" y="12839590"/>
              <a:ext cx="200217" cy="200177"/>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4" name="Shape 244"/>
            <p:cNvSpPr>
              <a:spLocks/>
            </p:cNvSpPr>
            <p:nvPr/>
          </p:nvSpPr>
          <p:spPr>
            <a:xfrm>
              <a:off x="2722261" y="12326009"/>
              <a:ext cx="200167" cy="200267"/>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5" name="Shape 245"/>
            <p:cNvSpPr>
              <a:spLocks/>
            </p:cNvSpPr>
            <p:nvPr/>
          </p:nvSpPr>
          <p:spPr>
            <a:xfrm>
              <a:off x="3133131" y="11812423"/>
              <a:ext cx="200178" cy="200249"/>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6" name="Shape 246"/>
            <p:cNvSpPr>
              <a:spLocks/>
            </p:cNvSpPr>
            <p:nvPr/>
          </p:nvSpPr>
          <p:spPr>
            <a:xfrm>
              <a:off x="51627" y="7190172"/>
              <a:ext cx="200177" cy="200156"/>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7" name="Shape 247"/>
            <p:cNvSpPr>
              <a:spLocks/>
            </p:cNvSpPr>
            <p:nvPr/>
          </p:nvSpPr>
          <p:spPr>
            <a:xfrm>
              <a:off x="770645" y="4724970"/>
              <a:ext cx="200188" cy="200177"/>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8" name="Shape 248"/>
            <p:cNvSpPr>
              <a:spLocks/>
            </p:cNvSpPr>
            <p:nvPr/>
          </p:nvSpPr>
          <p:spPr>
            <a:xfrm>
              <a:off x="1181512" y="4930402"/>
              <a:ext cx="200166" cy="200177"/>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9" name="Shape 249"/>
            <p:cNvSpPr>
              <a:spLocks/>
            </p:cNvSpPr>
            <p:nvPr/>
          </p:nvSpPr>
          <p:spPr>
            <a:xfrm>
              <a:off x="2722261" y="5752136"/>
              <a:ext cx="200217" cy="200179"/>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0" name="Shape 250"/>
            <p:cNvSpPr>
              <a:spLocks/>
            </p:cNvSpPr>
            <p:nvPr/>
          </p:nvSpPr>
          <p:spPr>
            <a:xfrm>
              <a:off x="4365731" y="6676586"/>
              <a:ext cx="200177" cy="20017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1" name="Shape 251"/>
            <p:cNvSpPr>
              <a:spLocks/>
            </p:cNvSpPr>
            <p:nvPr/>
          </p:nvSpPr>
          <p:spPr>
            <a:xfrm>
              <a:off x="3133131" y="739560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2" name="Shape 252"/>
            <p:cNvSpPr>
              <a:spLocks/>
            </p:cNvSpPr>
            <p:nvPr/>
          </p:nvSpPr>
          <p:spPr>
            <a:xfrm>
              <a:off x="6317350" y="7806471"/>
              <a:ext cx="200175" cy="200269"/>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3" name="Shape 253"/>
            <p:cNvSpPr>
              <a:spLocks/>
            </p:cNvSpPr>
            <p:nvPr/>
          </p:nvSpPr>
          <p:spPr>
            <a:xfrm>
              <a:off x="6214634" y="7190172"/>
              <a:ext cx="200246" cy="200156"/>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4" name="Shape 254"/>
            <p:cNvSpPr>
              <a:spLocks/>
            </p:cNvSpPr>
            <p:nvPr/>
          </p:nvSpPr>
          <p:spPr>
            <a:xfrm>
              <a:off x="6009199" y="6676586"/>
              <a:ext cx="200178" cy="200177"/>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5" name="Shape 255"/>
            <p:cNvSpPr>
              <a:spLocks/>
            </p:cNvSpPr>
            <p:nvPr/>
          </p:nvSpPr>
          <p:spPr>
            <a:xfrm>
              <a:off x="4572762" y="4623887"/>
              <a:ext cx="402483" cy="402341"/>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6" name="Shape 256"/>
            <p:cNvSpPr>
              <a:spLocks/>
            </p:cNvSpPr>
            <p:nvPr/>
          </p:nvSpPr>
          <p:spPr>
            <a:xfrm>
              <a:off x="3441281" y="4211387"/>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7" name="Shape 257"/>
            <p:cNvSpPr>
              <a:spLocks/>
            </p:cNvSpPr>
            <p:nvPr/>
          </p:nvSpPr>
          <p:spPr>
            <a:xfrm>
              <a:off x="5187463" y="1951618"/>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8" name="Shape 258"/>
            <p:cNvSpPr>
              <a:spLocks/>
            </p:cNvSpPr>
            <p:nvPr/>
          </p:nvSpPr>
          <p:spPr>
            <a:xfrm>
              <a:off x="6971718" y="1476101"/>
              <a:ext cx="534907" cy="53490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9" name="Shape 259"/>
            <p:cNvSpPr>
              <a:spLocks/>
            </p:cNvSpPr>
            <p:nvPr/>
          </p:nvSpPr>
          <p:spPr>
            <a:xfrm>
              <a:off x="7241799" y="0"/>
              <a:ext cx="200098" cy="200176"/>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0" name="Shape 260"/>
            <p:cNvSpPr>
              <a:spLocks/>
            </p:cNvSpPr>
            <p:nvPr/>
          </p:nvSpPr>
          <p:spPr>
            <a:xfrm>
              <a:off x="5392897" y="924449"/>
              <a:ext cx="200246"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1" name="Shape 261"/>
            <p:cNvSpPr>
              <a:spLocks/>
            </p:cNvSpPr>
            <p:nvPr/>
          </p:nvSpPr>
          <p:spPr>
            <a:xfrm>
              <a:off x="3852149" y="1027165"/>
              <a:ext cx="200248" cy="200248"/>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2" name="Shape 262"/>
            <p:cNvSpPr>
              <a:spLocks/>
            </p:cNvSpPr>
            <p:nvPr/>
          </p:nvSpPr>
          <p:spPr>
            <a:xfrm>
              <a:off x="6625497" y="2978784"/>
              <a:ext cx="200179" cy="200198"/>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3" name="Shape 263"/>
            <p:cNvSpPr>
              <a:spLocks/>
            </p:cNvSpPr>
            <p:nvPr/>
          </p:nvSpPr>
          <p:spPr>
            <a:xfrm>
              <a:off x="7858098" y="4519536"/>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4" name="Shape 264"/>
            <p:cNvSpPr>
              <a:spLocks/>
            </p:cNvSpPr>
            <p:nvPr/>
          </p:nvSpPr>
          <p:spPr>
            <a:xfrm>
              <a:off x="8268969" y="4622251"/>
              <a:ext cx="200248" cy="20017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5" name="Shape 265"/>
            <p:cNvSpPr>
              <a:spLocks/>
            </p:cNvSpPr>
            <p:nvPr/>
          </p:nvSpPr>
          <p:spPr>
            <a:xfrm>
              <a:off x="7960817" y="2362485"/>
              <a:ext cx="200249" cy="200155"/>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6" name="Shape 266"/>
            <p:cNvSpPr>
              <a:spLocks/>
            </p:cNvSpPr>
            <p:nvPr/>
          </p:nvSpPr>
          <p:spPr>
            <a:xfrm>
              <a:off x="7960817" y="10785255"/>
              <a:ext cx="200177" cy="200096"/>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7" name="Shape 267"/>
            <p:cNvSpPr>
              <a:spLocks/>
            </p:cNvSpPr>
            <p:nvPr/>
          </p:nvSpPr>
          <p:spPr>
            <a:xfrm>
              <a:off x="3030411" y="4622251"/>
              <a:ext cx="200168"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8" name="Shape 268"/>
            <p:cNvSpPr>
              <a:spLocks/>
            </p:cNvSpPr>
            <p:nvPr/>
          </p:nvSpPr>
          <p:spPr>
            <a:xfrm>
              <a:off x="7549948" y="7292888"/>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grpSp>
        <p:nvGrpSpPr>
          <p:cNvPr id="129" name="Group 381"/>
          <p:cNvGrpSpPr/>
          <p:nvPr/>
        </p:nvGrpSpPr>
        <p:grpSpPr>
          <a:xfrm flipH="1">
            <a:off x="9225444" y="-559463"/>
            <a:ext cx="3562082" cy="5403262"/>
            <a:chOff x="0" y="0"/>
            <a:chExt cx="7124162" cy="10806522"/>
          </a:xfrm>
        </p:grpSpPr>
        <p:sp>
          <p:nvSpPr>
            <p:cNvPr id="130" name="Shape 270"/>
            <p:cNvSpPr>
              <a:spLocks/>
            </p:cNvSpPr>
            <p:nvPr/>
          </p:nvSpPr>
          <p:spPr>
            <a:xfrm>
              <a:off x="1953519" y="3267394"/>
              <a:ext cx="1401251" cy="794511"/>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1" name="Shape 271"/>
            <p:cNvSpPr>
              <a:spLocks/>
            </p:cNvSpPr>
            <p:nvPr/>
          </p:nvSpPr>
          <p:spPr>
            <a:xfrm>
              <a:off x="4368551" y="5043151"/>
              <a:ext cx="915347" cy="412723"/>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2" name="Shape 272"/>
            <p:cNvSpPr>
              <a:spLocks/>
            </p:cNvSpPr>
            <p:nvPr/>
          </p:nvSpPr>
          <p:spPr>
            <a:xfrm>
              <a:off x="817035" y="3267394"/>
              <a:ext cx="1302959" cy="793332"/>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3" name="Shape 273"/>
            <p:cNvSpPr>
              <a:spLocks/>
            </p:cNvSpPr>
            <p:nvPr/>
          </p:nvSpPr>
          <p:spPr>
            <a:xfrm>
              <a:off x="35701" y="3480484"/>
              <a:ext cx="1900168" cy="1571546"/>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4" name="Shape 274"/>
            <p:cNvSpPr>
              <a:spLocks/>
            </p:cNvSpPr>
            <p:nvPr/>
          </p:nvSpPr>
          <p:spPr>
            <a:xfrm>
              <a:off x="532914" y="3267394"/>
              <a:ext cx="1604703" cy="2593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5" name="Shape 275"/>
            <p:cNvSpPr>
              <a:spLocks/>
            </p:cNvSpPr>
            <p:nvPr/>
          </p:nvSpPr>
          <p:spPr>
            <a:xfrm>
              <a:off x="2237641" y="5185212"/>
              <a:ext cx="2233989" cy="1571128"/>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6" name="Shape 276"/>
            <p:cNvSpPr>
              <a:spLocks/>
            </p:cNvSpPr>
            <p:nvPr/>
          </p:nvSpPr>
          <p:spPr>
            <a:xfrm>
              <a:off x="35701" y="4048726"/>
              <a:ext cx="2181029" cy="1162426"/>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7" name="Shape 277"/>
            <p:cNvSpPr>
              <a:spLocks/>
            </p:cNvSpPr>
            <p:nvPr/>
          </p:nvSpPr>
          <p:spPr>
            <a:xfrm>
              <a:off x="35701" y="5043151"/>
              <a:ext cx="2177350" cy="1484563"/>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8" name="Shape 278"/>
            <p:cNvSpPr>
              <a:spLocks/>
            </p:cNvSpPr>
            <p:nvPr/>
          </p:nvSpPr>
          <p:spPr>
            <a:xfrm>
              <a:off x="4155459" y="4688000"/>
              <a:ext cx="1140229" cy="498875"/>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9" name="Shape 279"/>
            <p:cNvSpPr>
              <a:spLocks/>
            </p:cNvSpPr>
            <p:nvPr/>
          </p:nvSpPr>
          <p:spPr>
            <a:xfrm>
              <a:off x="4155459" y="3125333"/>
              <a:ext cx="1301226" cy="2002025"/>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0" name="Shape 280"/>
            <p:cNvSpPr>
              <a:spLocks/>
            </p:cNvSpPr>
            <p:nvPr/>
          </p:nvSpPr>
          <p:spPr>
            <a:xfrm>
              <a:off x="3303096" y="3196362"/>
              <a:ext cx="2175787" cy="1512450"/>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1" name="Shape 281"/>
            <p:cNvSpPr>
              <a:spLocks/>
            </p:cNvSpPr>
            <p:nvPr/>
          </p:nvSpPr>
          <p:spPr>
            <a:xfrm>
              <a:off x="674975" y="6747878"/>
              <a:ext cx="1723977" cy="1512450"/>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2" name="Shape 282"/>
            <p:cNvSpPr>
              <a:spLocks/>
            </p:cNvSpPr>
            <p:nvPr/>
          </p:nvSpPr>
          <p:spPr>
            <a:xfrm>
              <a:off x="603944" y="8097452"/>
              <a:ext cx="1585560" cy="443457"/>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3" name="Shape 283"/>
            <p:cNvSpPr>
              <a:spLocks/>
            </p:cNvSpPr>
            <p:nvPr/>
          </p:nvSpPr>
          <p:spPr>
            <a:xfrm>
              <a:off x="5647095" y="9233939"/>
              <a:ext cx="875187" cy="922912"/>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4" name="Shape 284"/>
            <p:cNvSpPr>
              <a:spLocks/>
            </p:cNvSpPr>
            <p:nvPr/>
          </p:nvSpPr>
          <p:spPr>
            <a:xfrm>
              <a:off x="4865761" y="9162907"/>
              <a:ext cx="1728034" cy="438528"/>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5" name="Shape 285"/>
            <p:cNvSpPr>
              <a:spLocks/>
            </p:cNvSpPr>
            <p:nvPr/>
          </p:nvSpPr>
          <p:spPr>
            <a:xfrm>
              <a:off x="5576065" y="1704727"/>
              <a:ext cx="1501624" cy="153686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6" name="Shape 286"/>
            <p:cNvSpPr>
              <a:spLocks/>
            </p:cNvSpPr>
            <p:nvPr/>
          </p:nvSpPr>
          <p:spPr>
            <a:xfrm>
              <a:off x="5291942" y="3196362"/>
              <a:ext cx="1832221" cy="1938077"/>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7" name="Shape 287"/>
            <p:cNvSpPr>
              <a:spLocks/>
            </p:cNvSpPr>
            <p:nvPr/>
          </p:nvSpPr>
          <p:spPr>
            <a:xfrm>
              <a:off x="5434003" y="1704727"/>
              <a:ext cx="351892" cy="1567732"/>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8" name="Shape 288"/>
            <p:cNvSpPr>
              <a:spLocks/>
            </p:cNvSpPr>
            <p:nvPr/>
          </p:nvSpPr>
          <p:spPr>
            <a:xfrm>
              <a:off x="5291942" y="3196362"/>
              <a:ext cx="538276" cy="1987948"/>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9" name="Shape 289"/>
            <p:cNvSpPr>
              <a:spLocks/>
            </p:cNvSpPr>
            <p:nvPr/>
          </p:nvSpPr>
          <p:spPr>
            <a:xfrm>
              <a:off x="3090004" y="4688000"/>
              <a:ext cx="1355267" cy="791740"/>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0" name="Shape 290"/>
            <p:cNvSpPr>
              <a:spLocks/>
            </p:cNvSpPr>
            <p:nvPr/>
          </p:nvSpPr>
          <p:spPr>
            <a:xfrm>
              <a:off x="3090004" y="4688000"/>
              <a:ext cx="1318082" cy="404611"/>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1" name="Shape 291"/>
            <p:cNvSpPr>
              <a:spLocks/>
            </p:cNvSpPr>
            <p:nvPr/>
          </p:nvSpPr>
          <p:spPr>
            <a:xfrm>
              <a:off x="2166611" y="4688000"/>
              <a:ext cx="2252095" cy="781405"/>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2" name="Shape 292"/>
            <p:cNvSpPr>
              <a:spLocks/>
            </p:cNvSpPr>
            <p:nvPr/>
          </p:nvSpPr>
          <p:spPr>
            <a:xfrm>
              <a:off x="3090004" y="3338424"/>
              <a:ext cx="1080855" cy="139868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3" name="Shape 293"/>
            <p:cNvSpPr>
              <a:spLocks/>
            </p:cNvSpPr>
            <p:nvPr/>
          </p:nvSpPr>
          <p:spPr>
            <a:xfrm>
              <a:off x="1953519" y="3338424"/>
              <a:ext cx="1392621" cy="1396677"/>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4" name="Shape 294"/>
            <p:cNvSpPr>
              <a:spLocks/>
            </p:cNvSpPr>
            <p:nvPr/>
          </p:nvSpPr>
          <p:spPr>
            <a:xfrm>
              <a:off x="1953519" y="4048726"/>
              <a:ext cx="1195619" cy="1166660"/>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5" name="Shape 295"/>
            <p:cNvSpPr>
              <a:spLocks/>
            </p:cNvSpPr>
            <p:nvPr/>
          </p:nvSpPr>
          <p:spPr>
            <a:xfrm>
              <a:off x="2237641" y="6747878"/>
              <a:ext cx="493051" cy="1531592"/>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6" name="Shape 296"/>
            <p:cNvSpPr>
              <a:spLocks/>
            </p:cNvSpPr>
            <p:nvPr/>
          </p:nvSpPr>
          <p:spPr>
            <a:xfrm>
              <a:off x="5647095" y="9589089"/>
              <a:ext cx="412936" cy="1028903"/>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7" name="Shape 297"/>
            <p:cNvSpPr>
              <a:spLocks/>
            </p:cNvSpPr>
            <p:nvPr/>
          </p:nvSpPr>
          <p:spPr>
            <a:xfrm>
              <a:off x="4865761" y="9162907"/>
              <a:ext cx="897313" cy="1459240"/>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8" name="Shape 298"/>
            <p:cNvSpPr>
              <a:spLocks/>
            </p:cNvSpPr>
            <p:nvPr/>
          </p:nvSpPr>
          <p:spPr>
            <a:xfrm>
              <a:off x="5718127" y="10228364"/>
              <a:ext cx="467665" cy="453722"/>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9" name="Shape 299"/>
            <p:cNvSpPr>
              <a:spLocks/>
            </p:cNvSpPr>
            <p:nvPr/>
          </p:nvSpPr>
          <p:spPr>
            <a:xfrm>
              <a:off x="5718127" y="10086300"/>
              <a:ext cx="389631" cy="512265"/>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0" name="Shape 300"/>
            <p:cNvSpPr>
              <a:spLocks/>
            </p:cNvSpPr>
            <p:nvPr/>
          </p:nvSpPr>
          <p:spPr>
            <a:xfrm>
              <a:off x="4652670" y="1704727"/>
              <a:ext cx="956623" cy="1482133"/>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1" name="Shape 301"/>
            <p:cNvSpPr>
              <a:spLocks/>
            </p:cNvSpPr>
            <p:nvPr/>
          </p:nvSpPr>
          <p:spPr>
            <a:xfrm>
              <a:off x="4652670" y="1207516"/>
              <a:ext cx="960991" cy="921591"/>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2" name="Shape 302"/>
            <p:cNvSpPr>
              <a:spLocks/>
            </p:cNvSpPr>
            <p:nvPr/>
          </p:nvSpPr>
          <p:spPr>
            <a:xfrm>
              <a:off x="3303096" y="2130907"/>
              <a:ext cx="2179046" cy="1203773"/>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3" name="Shape 303"/>
            <p:cNvSpPr>
              <a:spLocks/>
            </p:cNvSpPr>
            <p:nvPr/>
          </p:nvSpPr>
          <p:spPr>
            <a:xfrm>
              <a:off x="3587215" y="1207516"/>
              <a:ext cx="1396052" cy="918124"/>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4" name="Shape 304"/>
            <p:cNvSpPr>
              <a:spLocks/>
            </p:cNvSpPr>
            <p:nvPr/>
          </p:nvSpPr>
          <p:spPr>
            <a:xfrm>
              <a:off x="3303096" y="1420605"/>
              <a:ext cx="1361438" cy="1914353"/>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5" name="Shape 305"/>
            <p:cNvSpPr>
              <a:spLocks/>
            </p:cNvSpPr>
            <p:nvPr/>
          </p:nvSpPr>
          <p:spPr>
            <a:xfrm>
              <a:off x="1669398" y="5185212"/>
              <a:ext cx="733851" cy="1582855"/>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6" name="Shape 306"/>
            <p:cNvSpPr>
              <a:spLocks/>
            </p:cNvSpPr>
            <p:nvPr/>
          </p:nvSpPr>
          <p:spPr>
            <a:xfrm>
              <a:off x="959097" y="5185212"/>
              <a:ext cx="1282815" cy="1373230"/>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7" name="Shape 307"/>
            <p:cNvSpPr>
              <a:spLocks/>
            </p:cNvSpPr>
            <p:nvPr/>
          </p:nvSpPr>
          <p:spPr>
            <a:xfrm>
              <a:off x="674975" y="6463757"/>
              <a:ext cx="1732302" cy="1694188"/>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8" name="Shape 308"/>
            <p:cNvSpPr>
              <a:spLocks/>
            </p:cNvSpPr>
            <p:nvPr/>
          </p:nvSpPr>
          <p:spPr>
            <a:xfrm>
              <a:off x="248793" y="6463757"/>
              <a:ext cx="1392550" cy="917500"/>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9" name="Shape 309"/>
            <p:cNvSpPr>
              <a:spLocks/>
            </p:cNvSpPr>
            <p:nvPr/>
          </p:nvSpPr>
          <p:spPr>
            <a:xfrm>
              <a:off x="319824" y="6463757"/>
              <a:ext cx="1372881" cy="1693214"/>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0" name="Shape 310"/>
            <p:cNvSpPr>
              <a:spLocks/>
            </p:cNvSpPr>
            <p:nvPr/>
          </p:nvSpPr>
          <p:spPr>
            <a:xfrm>
              <a:off x="5718127" y="10370425"/>
              <a:ext cx="786193" cy="436098"/>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1" name="Shape 311"/>
            <p:cNvSpPr>
              <a:spLocks/>
            </p:cNvSpPr>
            <p:nvPr/>
          </p:nvSpPr>
          <p:spPr>
            <a:xfrm>
              <a:off x="4439581" y="5114181"/>
              <a:ext cx="2296489" cy="1757653"/>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2" name="Shape 312"/>
            <p:cNvSpPr>
              <a:spLocks/>
            </p:cNvSpPr>
            <p:nvPr/>
          </p:nvSpPr>
          <p:spPr>
            <a:xfrm>
              <a:off x="35701" y="7316121"/>
              <a:ext cx="647769" cy="1295544"/>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3" name="Shape 313"/>
            <p:cNvSpPr>
              <a:spLocks/>
            </p:cNvSpPr>
            <p:nvPr/>
          </p:nvSpPr>
          <p:spPr>
            <a:xfrm>
              <a:off x="3942368" y="5469332"/>
              <a:ext cx="2778365" cy="1433300"/>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4" name="Shape 314"/>
            <p:cNvSpPr>
              <a:spLocks/>
            </p:cNvSpPr>
            <p:nvPr/>
          </p:nvSpPr>
          <p:spPr>
            <a:xfrm>
              <a:off x="2379702" y="5469332"/>
              <a:ext cx="2078433" cy="1436560"/>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5" name="Shape 315"/>
            <p:cNvSpPr>
              <a:spLocks/>
            </p:cNvSpPr>
            <p:nvPr/>
          </p:nvSpPr>
          <p:spPr>
            <a:xfrm>
              <a:off x="674975" y="8097452"/>
              <a:ext cx="1272196" cy="856044"/>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6" name="Shape 316"/>
            <p:cNvSpPr>
              <a:spLocks/>
            </p:cNvSpPr>
            <p:nvPr/>
          </p:nvSpPr>
          <p:spPr>
            <a:xfrm>
              <a:off x="35701" y="8097452"/>
              <a:ext cx="870953" cy="858331"/>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7" name="Shape 317"/>
            <p:cNvSpPr>
              <a:spLocks/>
            </p:cNvSpPr>
            <p:nvPr/>
          </p:nvSpPr>
          <p:spPr>
            <a:xfrm>
              <a:off x="35701" y="8594667"/>
              <a:ext cx="873660" cy="667160"/>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8" name="Shape 318"/>
            <p:cNvSpPr>
              <a:spLocks/>
            </p:cNvSpPr>
            <p:nvPr/>
          </p:nvSpPr>
          <p:spPr>
            <a:xfrm>
              <a:off x="3374125" y="9020847"/>
              <a:ext cx="1503983" cy="58426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9" name="Shape 319"/>
            <p:cNvSpPr>
              <a:spLocks/>
            </p:cNvSpPr>
            <p:nvPr/>
          </p:nvSpPr>
          <p:spPr>
            <a:xfrm>
              <a:off x="2237641" y="7742301"/>
              <a:ext cx="1196663" cy="1251150"/>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0" name="Shape 320"/>
            <p:cNvSpPr>
              <a:spLocks/>
            </p:cNvSpPr>
            <p:nvPr/>
          </p:nvSpPr>
          <p:spPr>
            <a:xfrm>
              <a:off x="1882488" y="8239514"/>
              <a:ext cx="1502633" cy="7924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1" name="Shape 321"/>
            <p:cNvSpPr>
              <a:spLocks/>
            </p:cNvSpPr>
            <p:nvPr/>
          </p:nvSpPr>
          <p:spPr>
            <a:xfrm>
              <a:off x="2450732" y="1420605"/>
              <a:ext cx="1200718" cy="1918722"/>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2" name="Shape 322"/>
            <p:cNvSpPr>
              <a:spLocks/>
            </p:cNvSpPr>
            <p:nvPr/>
          </p:nvSpPr>
          <p:spPr>
            <a:xfrm>
              <a:off x="2450732" y="781331"/>
              <a:ext cx="1198807" cy="2261663"/>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3" name="Shape 323"/>
            <p:cNvSpPr>
              <a:spLocks/>
            </p:cNvSpPr>
            <p:nvPr/>
          </p:nvSpPr>
          <p:spPr>
            <a:xfrm>
              <a:off x="2166611" y="3054303"/>
              <a:ext cx="1214732" cy="300146"/>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4" name="Shape 324"/>
            <p:cNvSpPr>
              <a:spLocks/>
            </p:cNvSpPr>
            <p:nvPr/>
          </p:nvSpPr>
          <p:spPr>
            <a:xfrm>
              <a:off x="532914" y="3054303"/>
              <a:ext cx="1910119" cy="299727"/>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5" name="Shape 325"/>
            <p:cNvSpPr>
              <a:spLocks/>
            </p:cNvSpPr>
            <p:nvPr/>
          </p:nvSpPr>
          <p:spPr>
            <a:xfrm>
              <a:off x="3942368" y="6889939"/>
              <a:ext cx="2796962" cy="661677"/>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6" name="Shape 326"/>
            <p:cNvSpPr>
              <a:spLocks/>
            </p:cNvSpPr>
            <p:nvPr/>
          </p:nvSpPr>
          <p:spPr>
            <a:xfrm>
              <a:off x="4865761" y="7529212"/>
              <a:ext cx="1703549" cy="1701887"/>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7" name="Shape 327"/>
            <p:cNvSpPr>
              <a:spLocks/>
            </p:cNvSpPr>
            <p:nvPr/>
          </p:nvSpPr>
          <p:spPr>
            <a:xfrm>
              <a:off x="3942368" y="6889939"/>
              <a:ext cx="3145450" cy="2326173"/>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8" name="Shape 328"/>
            <p:cNvSpPr>
              <a:spLocks/>
            </p:cNvSpPr>
            <p:nvPr/>
          </p:nvSpPr>
          <p:spPr>
            <a:xfrm>
              <a:off x="319824" y="6534787"/>
              <a:ext cx="678362" cy="850560"/>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9" name="Shape 329"/>
            <p:cNvSpPr>
              <a:spLocks/>
            </p:cNvSpPr>
            <p:nvPr/>
          </p:nvSpPr>
          <p:spPr>
            <a:xfrm>
              <a:off x="3516185" y="6889939"/>
              <a:ext cx="1346111" cy="2351701"/>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0" name="Shape 330"/>
            <p:cNvSpPr>
              <a:spLocks/>
            </p:cNvSpPr>
            <p:nvPr/>
          </p:nvSpPr>
          <p:spPr>
            <a:xfrm>
              <a:off x="3374125" y="7458180"/>
              <a:ext cx="1480820" cy="1748568"/>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1" name="Shape 331"/>
            <p:cNvSpPr>
              <a:spLocks/>
            </p:cNvSpPr>
            <p:nvPr/>
          </p:nvSpPr>
          <p:spPr>
            <a:xfrm>
              <a:off x="2379702" y="6747878"/>
              <a:ext cx="1591804" cy="743319"/>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2" name="Shape 332"/>
            <p:cNvSpPr>
              <a:spLocks/>
            </p:cNvSpPr>
            <p:nvPr/>
          </p:nvSpPr>
          <p:spPr>
            <a:xfrm>
              <a:off x="2663824" y="7458180"/>
              <a:ext cx="847371" cy="1560792"/>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3" name="Shape 333"/>
            <p:cNvSpPr>
              <a:spLocks/>
            </p:cNvSpPr>
            <p:nvPr/>
          </p:nvSpPr>
          <p:spPr>
            <a:xfrm>
              <a:off x="2379702" y="6747878"/>
              <a:ext cx="1171063" cy="1056648"/>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4" name="Shape 334"/>
            <p:cNvSpPr>
              <a:spLocks/>
            </p:cNvSpPr>
            <p:nvPr/>
          </p:nvSpPr>
          <p:spPr>
            <a:xfrm>
              <a:off x="3658246" y="710301"/>
              <a:ext cx="1399589" cy="721818"/>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5" name="Shape 335"/>
            <p:cNvSpPr>
              <a:spLocks/>
            </p:cNvSpPr>
            <p:nvPr/>
          </p:nvSpPr>
          <p:spPr>
            <a:xfrm>
              <a:off x="2734854" y="710301"/>
              <a:ext cx="1043535" cy="722927"/>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6" name="Shape 336"/>
            <p:cNvSpPr>
              <a:spLocks/>
            </p:cNvSpPr>
            <p:nvPr/>
          </p:nvSpPr>
          <p:spPr>
            <a:xfrm>
              <a:off x="5576065" y="1420605"/>
              <a:ext cx="1518970" cy="548547"/>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7" name="Shape 337"/>
            <p:cNvSpPr>
              <a:spLocks/>
            </p:cNvSpPr>
            <p:nvPr/>
          </p:nvSpPr>
          <p:spPr>
            <a:xfrm>
              <a:off x="5007823" y="1207516"/>
              <a:ext cx="1640353" cy="502278"/>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8" name="Shape 338"/>
            <p:cNvSpPr>
              <a:spLocks/>
            </p:cNvSpPr>
            <p:nvPr/>
          </p:nvSpPr>
          <p:spPr>
            <a:xfrm>
              <a:off x="5007823" y="71029"/>
              <a:ext cx="1622460" cy="1337090"/>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9" name="Shape 339"/>
            <p:cNvSpPr>
              <a:spLocks/>
            </p:cNvSpPr>
            <p:nvPr/>
          </p:nvSpPr>
          <p:spPr>
            <a:xfrm>
              <a:off x="3729276" y="71029"/>
              <a:ext cx="1297831" cy="116277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0" name="Shape 340"/>
            <p:cNvSpPr>
              <a:spLocks/>
            </p:cNvSpPr>
            <p:nvPr/>
          </p:nvSpPr>
          <p:spPr>
            <a:xfrm>
              <a:off x="3303096" y="9518059"/>
              <a:ext cx="138425"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1" name="Shape 341"/>
            <p:cNvSpPr>
              <a:spLocks/>
            </p:cNvSpPr>
            <p:nvPr/>
          </p:nvSpPr>
          <p:spPr>
            <a:xfrm>
              <a:off x="3303096" y="8949815"/>
              <a:ext cx="138369" cy="138475"/>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2" name="Shape 342"/>
            <p:cNvSpPr>
              <a:spLocks/>
            </p:cNvSpPr>
            <p:nvPr/>
          </p:nvSpPr>
          <p:spPr>
            <a:xfrm>
              <a:off x="4794732" y="9162907"/>
              <a:ext cx="138426"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3" name="Shape 343"/>
            <p:cNvSpPr>
              <a:spLocks/>
            </p:cNvSpPr>
            <p:nvPr/>
          </p:nvSpPr>
          <p:spPr>
            <a:xfrm>
              <a:off x="5506116" y="9519142"/>
              <a:ext cx="278324" cy="278326"/>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4" name="Shape 344"/>
            <p:cNvSpPr>
              <a:spLocks/>
            </p:cNvSpPr>
            <p:nvPr/>
          </p:nvSpPr>
          <p:spPr>
            <a:xfrm>
              <a:off x="5647095" y="10583512"/>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5" name="Shape 345"/>
            <p:cNvSpPr>
              <a:spLocks/>
            </p:cNvSpPr>
            <p:nvPr/>
          </p:nvSpPr>
          <p:spPr>
            <a:xfrm>
              <a:off x="2592792" y="7742301"/>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6" name="Shape 346"/>
            <p:cNvSpPr>
              <a:spLocks/>
            </p:cNvSpPr>
            <p:nvPr/>
          </p:nvSpPr>
          <p:spPr>
            <a:xfrm>
              <a:off x="3445155" y="7387150"/>
              <a:ext cx="138475" cy="138489"/>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7" name="Shape 347"/>
            <p:cNvSpPr>
              <a:spLocks/>
            </p:cNvSpPr>
            <p:nvPr/>
          </p:nvSpPr>
          <p:spPr>
            <a:xfrm>
              <a:off x="3790561" y="6738073"/>
              <a:ext cx="299924" cy="300146"/>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8" name="Shape 348"/>
            <p:cNvSpPr>
              <a:spLocks/>
            </p:cNvSpPr>
            <p:nvPr/>
          </p:nvSpPr>
          <p:spPr>
            <a:xfrm>
              <a:off x="2308671" y="6676849"/>
              <a:ext cx="138447" cy="138425"/>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9" name="Shape 349"/>
            <p:cNvSpPr>
              <a:spLocks/>
            </p:cNvSpPr>
            <p:nvPr/>
          </p:nvSpPr>
          <p:spPr>
            <a:xfrm>
              <a:off x="1499544" y="6293903"/>
              <a:ext cx="336074" cy="336074"/>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0" name="Shape 350"/>
            <p:cNvSpPr>
              <a:spLocks/>
            </p:cNvSpPr>
            <p:nvPr/>
          </p:nvSpPr>
          <p:spPr>
            <a:xfrm>
              <a:off x="888065" y="6463757"/>
              <a:ext cx="138454" cy="138426"/>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1" name="Shape 351"/>
            <p:cNvSpPr>
              <a:spLocks/>
            </p:cNvSpPr>
            <p:nvPr/>
          </p:nvSpPr>
          <p:spPr>
            <a:xfrm>
              <a:off x="319824" y="6534787"/>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2" name="Shape 352"/>
            <p:cNvSpPr>
              <a:spLocks/>
            </p:cNvSpPr>
            <p:nvPr/>
          </p:nvSpPr>
          <p:spPr>
            <a:xfrm>
              <a:off x="248793" y="7316121"/>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3" name="Shape 353"/>
            <p:cNvSpPr>
              <a:spLocks/>
            </p:cNvSpPr>
            <p:nvPr/>
          </p:nvSpPr>
          <p:spPr>
            <a:xfrm>
              <a:off x="603944" y="8026423"/>
              <a:ext cx="138418"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4" name="Shape 354"/>
            <p:cNvSpPr>
              <a:spLocks/>
            </p:cNvSpPr>
            <p:nvPr/>
          </p:nvSpPr>
          <p:spPr>
            <a:xfrm>
              <a:off x="-1" y="9127208"/>
              <a:ext cx="351893" cy="351890"/>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5" name="Shape 355"/>
            <p:cNvSpPr>
              <a:spLocks/>
            </p:cNvSpPr>
            <p:nvPr/>
          </p:nvSpPr>
          <p:spPr>
            <a:xfrm>
              <a:off x="817035" y="8878786"/>
              <a:ext cx="138453" cy="138426"/>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6" name="Shape 356"/>
            <p:cNvSpPr>
              <a:spLocks/>
            </p:cNvSpPr>
            <p:nvPr/>
          </p:nvSpPr>
          <p:spPr>
            <a:xfrm>
              <a:off x="1882488" y="8523637"/>
              <a:ext cx="138419" cy="138488"/>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7" name="Shape 357"/>
            <p:cNvSpPr>
              <a:spLocks/>
            </p:cNvSpPr>
            <p:nvPr/>
          </p:nvSpPr>
          <p:spPr>
            <a:xfrm>
              <a:off x="2166611" y="8168484"/>
              <a:ext cx="138427" cy="138475"/>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8" name="Shape 358"/>
            <p:cNvSpPr>
              <a:spLocks/>
            </p:cNvSpPr>
            <p:nvPr/>
          </p:nvSpPr>
          <p:spPr>
            <a:xfrm>
              <a:off x="35701" y="4972122"/>
              <a:ext cx="138426" cy="138411"/>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9" name="Shape 359"/>
            <p:cNvSpPr>
              <a:spLocks/>
            </p:cNvSpPr>
            <p:nvPr/>
          </p:nvSpPr>
          <p:spPr>
            <a:xfrm>
              <a:off x="532914" y="3267394"/>
              <a:ext cx="138433" cy="138426"/>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0" name="Shape 360"/>
            <p:cNvSpPr>
              <a:spLocks/>
            </p:cNvSpPr>
            <p:nvPr/>
          </p:nvSpPr>
          <p:spPr>
            <a:xfrm>
              <a:off x="817035" y="3409454"/>
              <a:ext cx="138418" cy="138426"/>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1" name="Shape 361"/>
            <p:cNvSpPr>
              <a:spLocks/>
            </p:cNvSpPr>
            <p:nvPr/>
          </p:nvSpPr>
          <p:spPr>
            <a:xfrm>
              <a:off x="1882488" y="3977696"/>
              <a:ext cx="138453" cy="138427"/>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2" name="Shape 362"/>
            <p:cNvSpPr>
              <a:spLocks/>
            </p:cNvSpPr>
            <p:nvPr/>
          </p:nvSpPr>
          <p:spPr>
            <a:xfrm>
              <a:off x="3018975" y="4616968"/>
              <a:ext cx="138425" cy="13842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3" name="Shape 363"/>
            <p:cNvSpPr>
              <a:spLocks/>
            </p:cNvSpPr>
            <p:nvPr/>
          </p:nvSpPr>
          <p:spPr>
            <a:xfrm>
              <a:off x="2166611" y="5114181"/>
              <a:ext cx="138447"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4" name="Shape 364"/>
            <p:cNvSpPr>
              <a:spLocks/>
            </p:cNvSpPr>
            <p:nvPr/>
          </p:nvSpPr>
          <p:spPr>
            <a:xfrm>
              <a:off x="4368551" y="5398302"/>
              <a:ext cx="138425" cy="138490"/>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5" name="Shape 365"/>
            <p:cNvSpPr>
              <a:spLocks/>
            </p:cNvSpPr>
            <p:nvPr/>
          </p:nvSpPr>
          <p:spPr>
            <a:xfrm>
              <a:off x="4297521" y="4972122"/>
              <a:ext cx="138474" cy="138411"/>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6" name="Shape 366"/>
            <p:cNvSpPr>
              <a:spLocks/>
            </p:cNvSpPr>
            <p:nvPr/>
          </p:nvSpPr>
          <p:spPr>
            <a:xfrm>
              <a:off x="4155459" y="4616968"/>
              <a:ext cx="138427" cy="138426"/>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7" name="Shape 367"/>
            <p:cNvSpPr>
              <a:spLocks/>
            </p:cNvSpPr>
            <p:nvPr/>
          </p:nvSpPr>
          <p:spPr>
            <a:xfrm>
              <a:off x="3162140" y="3197494"/>
              <a:ext cx="278324" cy="278225"/>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8" name="Shape 368"/>
            <p:cNvSpPr>
              <a:spLocks/>
            </p:cNvSpPr>
            <p:nvPr/>
          </p:nvSpPr>
          <p:spPr>
            <a:xfrm>
              <a:off x="2379702" y="291224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9" name="Shape 369"/>
            <p:cNvSpPr>
              <a:spLocks/>
            </p:cNvSpPr>
            <p:nvPr/>
          </p:nvSpPr>
          <p:spPr>
            <a:xfrm>
              <a:off x="3587215" y="1349576"/>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0" name="Shape 370"/>
            <p:cNvSpPr>
              <a:spLocks/>
            </p:cNvSpPr>
            <p:nvPr/>
          </p:nvSpPr>
          <p:spPr>
            <a:xfrm>
              <a:off x="4821057" y="1020748"/>
              <a:ext cx="369897" cy="36989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1" name="Shape 371"/>
            <p:cNvSpPr>
              <a:spLocks/>
            </p:cNvSpPr>
            <p:nvPr/>
          </p:nvSpPr>
          <p:spPr>
            <a:xfrm>
              <a:off x="5007823" y="0"/>
              <a:ext cx="138371" cy="138425"/>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2" name="Shape 372"/>
            <p:cNvSpPr>
              <a:spLocks/>
            </p:cNvSpPr>
            <p:nvPr/>
          </p:nvSpPr>
          <p:spPr>
            <a:xfrm>
              <a:off x="3729276" y="639272"/>
              <a:ext cx="138474"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3" name="Shape 373"/>
            <p:cNvSpPr>
              <a:spLocks/>
            </p:cNvSpPr>
            <p:nvPr/>
          </p:nvSpPr>
          <p:spPr>
            <a:xfrm>
              <a:off x="2663824" y="710301"/>
              <a:ext cx="138475" cy="138476"/>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4" name="Shape 374"/>
            <p:cNvSpPr>
              <a:spLocks/>
            </p:cNvSpPr>
            <p:nvPr/>
          </p:nvSpPr>
          <p:spPr>
            <a:xfrm>
              <a:off x="4581640" y="2059878"/>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5" name="Shape 375"/>
            <p:cNvSpPr>
              <a:spLocks/>
            </p:cNvSpPr>
            <p:nvPr/>
          </p:nvSpPr>
          <p:spPr>
            <a:xfrm>
              <a:off x="5434003" y="312533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6" name="Shape 376"/>
            <p:cNvSpPr>
              <a:spLocks/>
            </p:cNvSpPr>
            <p:nvPr/>
          </p:nvSpPr>
          <p:spPr>
            <a:xfrm>
              <a:off x="5718127" y="3196362"/>
              <a:ext cx="138475" cy="13842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7" name="Shape 377"/>
            <p:cNvSpPr>
              <a:spLocks/>
            </p:cNvSpPr>
            <p:nvPr/>
          </p:nvSpPr>
          <p:spPr>
            <a:xfrm>
              <a:off x="5505035" y="1633697"/>
              <a:ext cx="138475" cy="138411"/>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8" name="Shape 378"/>
            <p:cNvSpPr>
              <a:spLocks/>
            </p:cNvSpPr>
            <p:nvPr/>
          </p:nvSpPr>
          <p:spPr>
            <a:xfrm>
              <a:off x="5505035" y="7458180"/>
              <a:ext cx="138426" cy="138369"/>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9" name="Shape 379"/>
            <p:cNvSpPr>
              <a:spLocks/>
            </p:cNvSpPr>
            <p:nvPr/>
          </p:nvSpPr>
          <p:spPr>
            <a:xfrm>
              <a:off x="2095579" y="3196362"/>
              <a:ext cx="138419"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0" name="Shape 380"/>
            <p:cNvSpPr>
              <a:spLocks/>
            </p:cNvSpPr>
            <p:nvPr/>
          </p:nvSpPr>
          <p:spPr>
            <a:xfrm>
              <a:off x="5220912" y="5043151"/>
              <a:ext cx="138475" cy="138488"/>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pic>
        <p:nvPicPr>
          <p:cNvPr id="241" name="Picture 24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19622" y="755550"/>
            <a:ext cx="1519253" cy="1519251"/>
          </a:xfrm>
          <a:prstGeom prst="rect">
            <a:avLst/>
          </a:prstGeom>
        </p:spPr>
      </p:pic>
    </p:spTree>
    <p:extLst>
      <p:ext uri="{BB962C8B-B14F-4D97-AF65-F5344CB8AC3E}">
        <p14:creationId xmlns:p14="http://schemas.microsoft.com/office/powerpoint/2010/main" val="1772989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02057"/>
            </a:gs>
            <a:gs pos="52000">
              <a:srgbClr val="1F58A0"/>
            </a:gs>
            <a:gs pos="100000">
              <a:srgbClr val="329FFC"/>
            </a:gs>
          </a:gsLst>
          <a:lin ang="13500000" scaled="1"/>
          <a:tileRect/>
        </a:gradFill>
        <a:effectLst/>
      </p:bgPr>
    </p:bg>
    <p:spTree>
      <p:nvGrpSpPr>
        <p:cNvPr id="1" name=""/>
        <p:cNvGrpSpPr/>
        <p:nvPr/>
      </p:nvGrpSpPr>
      <p:grpSpPr>
        <a:xfrm>
          <a:off x="0" y="0"/>
          <a:ext cx="0" cy="0"/>
          <a:chOff x="0" y="0"/>
          <a:chExt cx="0" cy="0"/>
        </a:xfrm>
      </p:grpSpPr>
      <p:sp>
        <p:nvSpPr>
          <p:cNvPr id="8" name="TextBox 7"/>
          <p:cNvSpPr txBox="1"/>
          <p:nvPr/>
        </p:nvSpPr>
        <p:spPr>
          <a:xfrm>
            <a:off x="1577696" y="920431"/>
            <a:ext cx="9055510" cy="3046988"/>
          </a:xfrm>
          <a:prstGeom prst="rect">
            <a:avLst/>
          </a:prstGeom>
          <a:noFill/>
        </p:spPr>
        <p:txBody>
          <a:bodyPr wrap="square" rtlCol="0">
            <a:spAutoFit/>
          </a:bodyPr>
          <a:lstStyle/>
          <a:p>
            <a:r>
              <a:rPr lang="en-US" sz="4000" b="1" dirty="0">
                <a:solidFill>
                  <a:srgbClr val="FFFFFF"/>
                </a:solidFill>
              </a:rPr>
              <a:t>68% of CEOs believe data and analytics will generate the greatest return on stakeholder value</a:t>
            </a:r>
          </a:p>
          <a:p>
            <a:endParaRPr lang="en-US" sz="3600" dirty="0">
              <a:solidFill>
                <a:srgbClr val="FFFFFF"/>
              </a:solidFill>
              <a:ea typeface="Helvetica Neue" charset="0"/>
              <a:cs typeface="Helvetica Neue" charset="0"/>
            </a:endParaRPr>
          </a:p>
          <a:p>
            <a:endParaRPr lang="en-US" sz="3600" dirty="0">
              <a:solidFill>
                <a:srgbClr val="FFFFFF"/>
              </a:solidFill>
              <a:ea typeface="Helvetica Neue" charset="0"/>
              <a:cs typeface="Helvetica Neue" charset="0"/>
            </a:endParaRPr>
          </a:p>
        </p:txBody>
      </p:sp>
      <p:pic>
        <p:nvPicPr>
          <p:cNvPr id="5" name="Picture 4"/>
          <p:cNvPicPr>
            <a:picLocks noChangeAspect="1"/>
          </p:cNvPicPr>
          <p:nvPr/>
        </p:nvPicPr>
        <p:blipFill>
          <a:blip r:embed="rId3" cstate="screen">
            <a:alphaModFix amt="20000"/>
            <a:extLst>
              <a:ext uri="{28A0092B-C50C-407E-A947-70E740481C1C}">
                <a14:useLocalDpi xmlns:a14="http://schemas.microsoft.com/office/drawing/2010/main"/>
              </a:ext>
            </a:extLst>
          </a:blip>
          <a:stretch>
            <a:fillRect/>
          </a:stretch>
        </p:blipFill>
        <p:spPr>
          <a:xfrm>
            <a:off x="448543" y="955040"/>
            <a:ext cx="817385" cy="538480"/>
          </a:xfrm>
          <a:prstGeom prst="rect">
            <a:avLst/>
          </a:prstGeom>
          <a:effectLst/>
        </p:spPr>
      </p:pic>
      <p:pic>
        <p:nvPicPr>
          <p:cNvPr id="7" name="Picture 6"/>
          <p:cNvPicPr>
            <a:picLocks noChangeAspect="1"/>
          </p:cNvPicPr>
          <p:nvPr/>
        </p:nvPicPr>
        <p:blipFill>
          <a:blip r:embed="rId4" cstate="screen">
            <a:alphaModFix amt="20000"/>
            <a:extLst>
              <a:ext uri="{28A0092B-C50C-407E-A947-70E740481C1C}">
                <a14:useLocalDpi xmlns:a14="http://schemas.microsoft.com/office/drawing/2010/main"/>
              </a:ext>
            </a:extLst>
          </a:blip>
          <a:stretch>
            <a:fillRect/>
          </a:stretch>
        </p:blipFill>
        <p:spPr>
          <a:xfrm rot="10800000">
            <a:off x="5765345" y="2345352"/>
            <a:ext cx="680211" cy="448112"/>
          </a:xfrm>
          <a:prstGeom prst="rect">
            <a:avLst/>
          </a:prstGeom>
          <a:effectLst/>
        </p:spPr>
      </p:pic>
      <p:sp>
        <p:nvSpPr>
          <p:cNvPr id="6" name="TextBox 5"/>
          <p:cNvSpPr txBox="1"/>
          <p:nvPr/>
        </p:nvSpPr>
        <p:spPr>
          <a:xfrm>
            <a:off x="2450870" y="5609641"/>
            <a:ext cx="8456289" cy="954107"/>
          </a:xfrm>
          <a:prstGeom prst="rect">
            <a:avLst/>
          </a:prstGeom>
          <a:noFill/>
        </p:spPr>
        <p:txBody>
          <a:bodyPr wrap="none" rtlCol="0">
            <a:spAutoFit/>
          </a:bodyPr>
          <a:lstStyle/>
          <a:p>
            <a:r>
              <a:rPr lang="en-US" sz="2800" dirty="0">
                <a:solidFill>
                  <a:srgbClr val="FFFFFF"/>
                </a:solidFill>
              </a:rPr>
              <a:t>Technology and the need for Analytics will drives change..</a:t>
            </a:r>
          </a:p>
          <a:p>
            <a:endParaRPr lang="en-US" sz="2800" dirty="0">
              <a:solidFill>
                <a:srgbClr val="FFFFFF"/>
              </a:solidFill>
            </a:endParaRPr>
          </a:p>
        </p:txBody>
      </p:sp>
      <p:sp>
        <p:nvSpPr>
          <p:cNvPr id="9" name="TextBox 8"/>
          <p:cNvSpPr txBox="1"/>
          <p:nvPr/>
        </p:nvSpPr>
        <p:spPr>
          <a:xfrm>
            <a:off x="3431549" y="6228263"/>
            <a:ext cx="6494929" cy="461665"/>
          </a:xfrm>
          <a:prstGeom prst="rect">
            <a:avLst/>
          </a:prstGeom>
          <a:noFill/>
        </p:spPr>
        <p:txBody>
          <a:bodyPr wrap="square" rtlCol="0">
            <a:spAutoFit/>
          </a:bodyPr>
          <a:lstStyle/>
          <a:p>
            <a:r>
              <a:rPr lang="en-US" sz="1200" dirty="0">
                <a:solidFill>
                  <a:srgbClr val="FFFFFF"/>
                </a:solidFill>
              </a:rPr>
              <a:t>Source (PwC 19</a:t>
            </a:r>
            <a:r>
              <a:rPr lang="en-US" sz="1200" baseline="30000" dirty="0">
                <a:solidFill>
                  <a:srgbClr val="FFFFFF"/>
                </a:solidFill>
              </a:rPr>
              <a:t>th</a:t>
            </a:r>
            <a:r>
              <a:rPr lang="en-US" sz="1200" dirty="0">
                <a:solidFill>
                  <a:srgbClr val="FFFFFF"/>
                </a:solidFill>
              </a:rPr>
              <a:t> Annual Global CEO Survey Published January 2016)</a:t>
            </a:r>
          </a:p>
          <a:p>
            <a:r>
              <a:rPr lang="en-US" sz="1200" dirty="0">
                <a:solidFill>
                  <a:srgbClr val="FFFFFF"/>
                </a:solidFill>
              </a:rPr>
              <a:t>Photo © </a:t>
            </a:r>
            <a:r>
              <a:rPr lang="en-US" sz="1200" dirty="0">
                <a:solidFill>
                  <a:srgbClr val="FFFFFF"/>
                </a:solidFill>
                <a:hlinkClick r:id="rId5"/>
              </a:rPr>
              <a:t>World Economic Forum</a:t>
            </a:r>
            <a:r>
              <a:rPr lang="en-US" sz="1200" dirty="0">
                <a:solidFill>
                  <a:srgbClr val="FFFFFF"/>
                </a:solidFill>
              </a:rPr>
              <a:t>, Photo by Michael </a:t>
            </a:r>
            <a:r>
              <a:rPr lang="en-US" sz="1200" dirty="0" err="1">
                <a:solidFill>
                  <a:srgbClr val="FFFFFF"/>
                </a:solidFill>
              </a:rPr>
              <a:t>Wuertenberg</a:t>
            </a:r>
            <a:endParaRPr lang="en-US" dirty="0">
              <a:solidFill>
                <a:srgbClr val="FFFFFF"/>
              </a:solidFill>
            </a:endParaRPr>
          </a:p>
        </p:txBody>
      </p:sp>
      <p:sp>
        <p:nvSpPr>
          <p:cNvPr id="10" name="Rectangle 9"/>
          <p:cNvSpPr/>
          <p:nvPr/>
        </p:nvSpPr>
        <p:spPr>
          <a:xfrm>
            <a:off x="1298726" y="2569408"/>
            <a:ext cx="6509288" cy="3724096"/>
          </a:xfrm>
          <a:prstGeom prst="rect">
            <a:avLst/>
          </a:prstGeom>
        </p:spPr>
        <p:txBody>
          <a:bodyPr wrap="square">
            <a:spAutoFit/>
          </a:bodyPr>
          <a:lstStyle/>
          <a:p>
            <a:endParaRPr lang="en-US" i="1" dirty="0">
              <a:solidFill>
                <a:srgbClr val="FFFFFF"/>
              </a:solidFill>
            </a:endParaRPr>
          </a:p>
          <a:p>
            <a:endParaRPr lang="en-US" sz="2000" i="1" dirty="0">
              <a:solidFill>
                <a:srgbClr val="FFFFFF"/>
              </a:solidFill>
            </a:endParaRPr>
          </a:p>
          <a:p>
            <a:r>
              <a:rPr lang="en-US" i="1" dirty="0">
                <a:solidFill>
                  <a:srgbClr val="FFFFFF"/>
                </a:solidFill>
              </a:rPr>
              <a:t>“The major trend that all industries face is the impact of technology on every single aspect of a company. Whether it’s enhanced intelligence, from big data analysis to help managing marketing, risk, product creation, or assessment of ideas … technology is </a:t>
            </a:r>
            <a:r>
              <a:rPr lang="en-US" i="1" u="sng" dirty="0">
                <a:solidFill>
                  <a:srgbClr val="FFFFFF"/>
                </a:solidFill>
              </a:rPr>
              <a:t>going to lead to sea changes in how companies are organized</a:t>
            </a:r>
            <a:r>
              <a:rPr lang="en-US" i="1" dirty="0">
                <a:solidFill>
                  <a:srgbClr val="FFFFFF"/>
                </a:solidFill>
              </a:rPr>
              <a:t> and run across all industries”</a:t>
            </a:r>
          </a:p>
          <a:p>
            <a:endParaRPr lang="en-US" dirty="0">
              <a:solidFill>
                <a:srgbClr val="FFFFFF"/>
              </a:solidFill>
            </a:endParaRPr>
          </a:p>
          <a:p>
            <a:r>
              <a:rPr lang="en-US" dirty="0">
                <a:solidFill>
                  <a:srgbClr val="FFFFFF"/>
                </a:solidFill>
              </a:rPr>
              <a:t>Brian Moynihan Chief Executive Officer, Bank of America Corporation, US</a:t>
            </a:r>
          </a:p>
          <a:p>
            <a:endParaRPr lang="en-US" dirty="0">
              <a:solidFill>
                <a:srgbClr val="FFFFFF"/>
              </a:solidFill>
            </a:endParaRPr>
          </a:p>
          <a:p>
            <a:endParaRPr lang="en-US" dirty="0">
              <a:solidFill>
                <a:srgbClr val="FFFFFF"/>
              </a:solidFill>
            </a:endParaRPr>
          </a:p>
          <a:p>
            <a:endParaRPr lang="en-US" dirty="0">
              <a:solidFill>
                <a:srgbClr val="FFFFFF"/>
              </a:solidFill>
            </a:endParaRPr>
          </a:p>
        </p:txBody>
      </p:sp>
      <p:pic>
        <p:nvPicPr>
          <p:cNvPr id="2" name="Picture 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21856" y="3181275"/>
            <a:ext cx="1586050" cy="2074221"/>
          </a:xfrm>
          <a:prstGeom prst="rect">
            <a:avLst/>
          </a:prstGeom>
        </p:spPr>
      </p:pic>
    </p:spTree>
    <p:extLst>
      <p:ext uri="{BB962C8B-B14F-4D97-AF65-F5344CB8AC3E}">
        <p14:creationId xmlns:p14="http://schemas.microsoft.com/office/powerpoint/2010/main" val="1596636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02057"/>
            </a:gs>
            <a:gs pos="52000">
              <a:srgbClr val="1F58A0"/>
            </a:gs>
            <a:gs pos="100000">
              <a:srgbClr val="329FFC"/>
            </a:gs>
          </a:gsLst>
          <a:lin ang="13500000" scaled="1"/>
          <a:tileRect/>
        </a:gradFill>
        <a:effectLst/>
      </p:bgPr>
    </p:bg>
    <p:spTree>
      <p:nvGrpSpPr>
        <p:cNvPr id="1" name=""/>
        <p:cNvGrpSpPr/>
        <p:nvPr/>
      </p:nvGrpSpPr>
      <p:grpSpPr>
        <a:xfrm>
          <a:off x="0" y="0"/>
          <a:ext cx="0" cy="0"/>
          <a:chOff x="0" y="0"/>
          <a:chExt cx="0" cy="0"/>
        </a:xfrm>
      </p:grpSpPr>
      <p:sp>
        <p:nvSpPr>
          <p:cNvPr id="8" name="TextBox 7"/>
          <p:cNvSpPr txBox="1"/>
          <p:nvPr/>
        </p:nvSpPr>
        <p:spPr>
          <a:xfrm>
            <a:off x="1500431" y="570580"/>
            <a:ext cx="9055510" cy="3046988"/>
          </a:xfrm>
          <a:prstGeom prst="rect">
            <a:avLst/>
          </a:prstGeom>
          <a:noFill/>
        </p:spPr>
        <p:txBody>
          <a:bodyPr wrap="square" rtlCol="0">
            <a:spAutoFit/>
          </a:bodyPr>
          <a:lstStyle/>
          <a:p>
            <a:r>
              <a:rPr lang="en-US" sz="4000" b="1" dirty="0">
                <a:solidFill>
                  <a:srgbClr val="FFFFFF"/>
                </a:solidFill>
              </a:rPr>
              <a:t>This is the end of ‘tech companies’ </a:t>
            </a:r>
            <a:r>
              <a:rPr lang="is-IS" sz="4000" b="1" dirty="0">
                <a:solidFill>
                  <a:srgbClr val="FFFFFF"/>
                </a:solidFill>
              </a:rPr>
              <a:t>…</a:t>
            </a:r>
            <a:r>
              <a:rPr lang="en-US" sz="4000" b="1" dirty="0">
                <a:solidFill>
                  <a:srgbClr val="FFFFFF"/>
                </a:solidFill>
              </a:rPr>
              <a:t> only ‘companies’, steeped in technology will survive</a:t>
            </a:r>
          </a:p>
          <a:p>
            <a:endParaRPr lang="en-US" sz="3600" dirty="0">
              <a:solidFill>
                <a:srgbClr val="FFFFFF"/>
              </a:solidFill>
              <a:ea typeface="Helvetica Neue" charset="0"/>
              <a:cs typeface="Helvetica Neue" charset="0"/>
            </a:endParaRPr>
          </a:p>
          <a:p>
            <a:endParaRPr lang="en-US" sz="3600" dirty="0">
              <a:solidFill>
                <a:srgbClr val="FFFFFF"/>
              </a:solidFill>
              <a:ea typeface="Helvetica Neue" charset="0"/>
              <a:cs typeface="Helvetica Neue" charset="0"/>
            </a:endParaRPr>
          </a:p>
        </p:txBody>
      </p:sp>
      <p:pic>
        <p:nvPicPr>
          <p:cNvPr id="5" name="Picture 4"/>
          <p:cNvPicPr>
            <a:picLocks noChangeAspect="1"/>
          </p:cNvPicPr>
          <p:nvPr/>
        </p:nvPicPr>
        <p:blipFill>
          <a:blip r:embed="rId3" cstate="screen">
            <a:alphaModFix amt="20000"/>
            <a:extLst>
              <a:ext uri="{28A0092B-C50C-407E-A947-70E740481C1C}">
                <a14:useLocalDpi xmlns:a14="http://schemas.microsoft.com/office/drawing/2010/main"/>
              </a:ext>
            </a:extLst>
          </a:blip>
          <a:stretch>
            <a:fillRect/>
          </a:stretch>
        </p:blipFill>
        <p:spPr>
          <a:xfrm>
            <a:off x="588964" y="301340"/>
            <a:ext cx="817385" cy="538480"/>
          </a:xfrm>
          <a:prstGeom prst="rect">
            <a:avLst/>
          </a:prstGeom>
          <a:effectLst/>
        </p:spPr>
      </p:pic>
      <p:pic>
        <p:nvPicPr>
          <p:cNvPr id="7" name="Picture 6"/>
          <p:cNvPicPr>
            <a:picLocks noChangeAspect="1"/>
          </p:cNvPicPr>
          <p:nvPr/>
        </p:nvPicPr>
        <p:blipFill>
          <a:blip r:embed="rId4" cstate="screen">
            <a:alphaModFix amt="20000"/>
            <a:extLst>
              <a:ext uri="{28A0092B-C50C-407E-A947-70E740481C1C}">
                <a14:useLocalDpi xmlns:a14="http://schemas.microsoft.com/office/drawing/2010/main"/>
              </a:ext>
            </a:extLst>
          </a:blip>
          <a:stretch>
            <a:fillRect/>
          </a:stretch>
        </p:blipFill>
        <p:spPr>
          <a:xfrm rot="10800000">
            <a:off x="4391574" y="1952201"/>
            <a:ext cx="680211" cy="448112"/>
          </a:xfrm>
          <a:prstGeom prst="rect">
            <a:avLst/>
          </a:prstGeom>
          <a:effectLst/>
        </p:spPr>
      </p:pic>
      <p:sp>
        <p:nvSpPr>
          <p:cNvPr id="6" name="TextBox 5"/>
          <p:cNvSpPr txBox="1"/>
          <p:nvPr/>
        </p:nvSpPr>
        <p:spPr>
          <a:xfrm>
            <a:off x="1686292" y="5097693"/>
            <a:ext cx="8683787" cy="1200329"/>
          </a:xfrm>
          <a:prstGeom prst="rect">
            <a:avLst/>
          </a:prstGeom>
          <a:noFill/>
        </p:spPr>
        <p:txBody>
          <a:bodyPr wrap="none" rtlCol="0">
            <a:spAutoFit/>
          </a:bodyPr>
          <a:lstStyle/>
          <a:p>
            <a:pPr algn="r"/>
            <a:r>
              <a:rPr lang="en-US" sz="2800" dirty="0">
                <a:solidFill>
                  <a:srgbClr val="FFFFFF"/>
                </a:solidFill>
              </a:rPr>
              <a:t>5 largest companies today are considered ‘tech companies’</a:t>
            </a:r>
          </a:p>
          <a:p>
            <a:pPr algn="r"/>
            <a:r>
              <a:rPr lang="en-US" sz="1600" dirty="0">
                <a:solidFill>
                  <a:srgbClr val="FFFFFF">
                    <a:lumMod val="65000"/>
                  </a:srgbClr>
                </a:solidFill>
              </a:rPr>
              <a:t>(Apple, Alphabet, Microsoft, Facebook, Amazon)</a:t>
            </a:r>
          </a:p>
          <a:p>
            <a:endParaRPr lang="en-US" sz="2800" dirty="0">
              <a:solidFill>
                <a:srgbClr val="FFFFFF"/>
              </a:solidFill>
            </a:endParaRPr>
          </a:p>
        </p:txBody>
      </p:sp>
      <p:sp>
        <p:nvSpPr>
          <p:cNvPr id="9" name="TextBox 8"/>
          <p:cNvSpPr txBox="1"/>
          <p:nvPr/>
        </p:nvSpPr>
        <p:spPr>
          <a:xfrm>
            <a:off x="2951286" y="6223849"/>
            <a:ext cx="6494929" cy="769441"/>
          </a:xfrm>
          <a:prstGeom prst="rect">
            <a:avLst/>
          </a:prstGeom>
          <a:noFill/>
        </p:spPr>
        <p:txBody>
          <a:bodyPr wrap="square" rtlCol="0">
            <a:spAutoFit/>
          </a:bodyPr>
          <a:lstStyle/>
          <a:p>
            <a:pPr algn="ctr"/>
            <a:r>
              <a:rPr lang="en-US" sz="1200" dirty="0" err="1">
                <a:solidFill>
                  <a:srgbClr val="FFFFFF"/>
                </a:solidFill>
              </a:rPr>
              <a:t>NewCo</a:t>
            </a:r>
            <a:r>
              <a:rPr lang="en-US" sz="1200" dirty="0">
                <a:solidFill>
                  <a:srgbClr val="FFFFFF"/>
                </a:solidFill>
              </a:rPr>
              <a:t>. Rob Thomas: </a:t>
            </a:r>
            <a:r>
              <a:rPr lang="en-US" sz="1200" dirty="0">
                <a:solidFill>
                  <a:srgbClr val="FFFFFF"/>
                </a:solidFill>
                <a:hlinkClick r:id="rId5"/>
              </a:rPr>
              <a:t>https://shift.newco.co/the-end-of-tech-companies-b093e82d1118#.a1x3955x2</a:t>
            </a:r>
            <a:endParaRPr lang="en-US" sz="1200" dirty="0">
              <a:solidFill>
                <a:srgbClr val="FFFFFF"/>
              </a:solidFill>
            </a:endParaRPr>
          </a:p>
          <a:p>
            <a:pPr algn="ctr"/>
            <a:r>
              <a:rPr lang="en-US" sz="1400" dirty="0">
                <a:solidFill>
                  <a:srgbClr val="FFFFFF"/>
                </a:solidFill>
              </a:rPr>
              <a:t>Image attribution: Kris </a:t>
            </a:r>
            <a:r>
              <a:rPr lang="en-US" sz="1400" dirty="0" err="1">
                <a:solidFill>
                  <a:srgbClr val="FFFFFF"/>
                </a:solidFill>
              </a:rPr>
              <a:t>Krüg</a:t>
            </a:r>
            <a:endParaRPr lang="en-US" sz="1400" dirty="0">
              <a:solidFill>
                <a:srgbClr val="FFFFFF"/>
              </a:solidFill>
            </a:endParaRPr>
          </a:p>
          <a:p>
            <a:endParaRPr lang="en-US" dirty="0">
              <a:solidFill>
                <a:srgbClr val="FFFFFF"/>
              </a:solidFill>
            </a:endParaRPr>
          </a:p>
        </p:txBody>
      </p:sp>
      <p:pic>
        <p:nvPicPr>
          <p:cNvPr id="2" name="Picture 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50909" y="2708116"/>
            <a:ext cx="3289515" cy="2193010"/>
          </a:xfrm>
          <a:prstGeom prst="rect">
            <a:avLst/>
          </a:prstGeom>
        </p:spPr>
      </p:pic>
      <p:sp>
        <p:nvSpPr>
          <p:cNvPr id="3" name="TextBox 2"/>
          <p:cNvSpPr txBox="1"/>
          <p:nvPr/>
        </p:nvSpPr>
        <p:spPr>
          <a:xfrm>
            <a:off x="1406349" y="2665847"/>
            <a:ext cx="6673865" cy="2277547"/>
          </a:xfrm>
          <a:prstGeom prst="rect">
            <a:avLst/>
          </a:prstGeom>
          <a:noFill/>
        </p:spPr>
        <p:txBody>
          <a:bodyPr wrap="square" rtlCol="0">
            <a:spAutoFit/>
          </a:bodyPr>
          <a:lstStyle/>
          <a:p>
            <a:r>
              <a:rPr lang="en-US" dirty="0">
                <a:solidFill>
                  <a:srgbClr val="FFFFFF"/>
                </a:solidFill>
              </a:rPr>
              <a:t>Naval </a:t>
            </a:r>
            <a:r>
              <a:rPr lang="en-US" dirty="0" err="1">
                <a:solidFill>
                  <a:srgbClr val="FFFFFF"/>
                </a:solidFill>
              </a:rPr>
              <a:t>Ravikant</a:t>
            </a:r>
            <a:r>
              <a:rPr lang="en-US" dirty="0">
                <a:solidFill>
                  <a:srgbClr val="FFFFFF"/>
                </a:solidFill>
              </a:rPr>
              <a:t> commented, </a:t>
            </a:r>
            <a:br>
              <a:rPr lang="en-US" dirty="0">
                <a:solidFill>
                  <a:srgbClr val="FFFFFF"/>
                </a:solidFill>
              </a:rPr>
            </a:br>
            <a:r>
              <a:rPr lang="en-US" sz="2400" dirty="0">
                <a:solidFill>
                  <a:srgbClr val="34AF91">
                    <a:lumMod val="40000"/>
                    <a:lumOff val="60000"/>
                  </a:srgbClr>
                </a:solidFill>
              </a:rPr>
              <a:t>“Competing without software is like competing without electricity.” </a:t>
            </a:r>
            <a:r>
              <a:rPr lang="en-US" dirty="0">
                <a:solidFill>
                  <a:srgbClr val="FFFFFF"/>
                </a:solidFill>
              </a:rPr>
              <a:t>The rise of the </a:t>
            </a:r>
            <a:r>
              <a:rPr lang="en-US" sz="2800" b="1" dirty="0">
                <a:solidFill>
                  <a:srgbClr val="34AF91">
                    <a:lumMod val="40000"/>
                    <a:lumOff val="60000"/>
                  </a:srgbClr>
                </a:solidFill>
              </a:rPr>
              <a:t>Data era</a:t>
            </a:r>
            <a:r>
              <a:rPr lang="en-US" dirty="0">
                <a:solidFill>
                  <a:srgbClr val="FFFFFF"/>
                </a:solidFill>
              </a:rPr>
              <a:t>, coupled with software and connected device sprawl, creates an opportunity for some companies to outperform others. Those who figure out how to apply this advantage will drive unprecedented wealth creation and comprise the new S&amp;P 500.</a:t>
            </a:r>
          </a:p>
        </p:txBody>
      </p:sp>
    </p:spTree>
    <p:extLst>
      <p:ext uri="{BB962C8B-B14F-4D97-AF65-F5344CB8AC3E}">
        <p14:creationId xmlns:p14="http://schemas.microsoft.com/office/powerpoint/2010/main" val="1838001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grayscl/>
            <a:extLst>
              <a:ext uri="{BEBA8EAE-BF5A-486C-A8C5-ECC9F3942E4B}">
                <a14:imgProps xmlns:a14="http://schemas.microsoft.com/office/drawing/2010/main">
                  <a14:imgLayer r:embed="rId3">
                    <a14:imgEffect>
                      <a14:colorTemperature colorTemp="9073"/>
                    </a14:imgEffect>
                    <a14:imgEffect>
                      <a14:saturation sat="200000"/>
                    </a14:imgEffect>
                  </a14:imgLayer>
                </a14:imgProps>
              </a:ext>
              <a:ext uri="{28A0092B-C50C-407E-A947-70E740481C1C}">
                <a14:useLocalDpi xmlns:a14="http://schemas.microsoft.com/office/drawing/2010/main"/>
              </a:ext>
            </a:extLst>
          </a:blip>
          <a:srcRect/>
          <a:stretch/>
        </p:blipFill>
        <p:spPr>
          <a:xfrm flipH="1">
            <a:off x="7681" y="0"/>
            <a:ext cx="12192000" cy="6858000"/>
          </a:xfrm>
          <a:prstGeom prst="rect">
            <a:avLst/>
          </a:prstGeom>
        </p:spPr>
      </p:pic>
      <p:sp>
        <p:nvSpPr>
          <p:cNvPr id="3" name="Title 1"/>
          <p:cNvSpPr txBox="1">
            <a:spLocks/>
          </p:cNvSpPr>
          <p:nvPr/>
        </p:nvSpPr>
        <p:spPr>
          <a:xfrm>
            <a:off x="592781" y="676163"/>
            <a:ext cx="8495818" cy="1232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prstClr val="white"/>
                </a:solidFill>
                <a:latin typeface="Helvetica Light" charset="0"/>
                <a:ea typeface="Helvetica Light" charset="0"/>
                <a:cs typeface="Helvetica Light" charset="0"/>
              </a:rPr>
              <a:t>Big Data Tsunami </a:t>
            </a:r>
            <a:endParaRPr lang="en-US" b="1" dirty="0">
              <a:solidFill>
                <a:prstClr val="white"/>
              </a:solidFill>
              <a:latin typeface="Helvetica Light" charset="0"/>
              <a:ea typeface="Helvetica Light" charset="0"/>
              <a:cs typeface="Helvetica Light" charset="0"/>
            </a:endParaRPr>
          </a:p>
        </p:txBody>
      </p:sp>
      <p:sp>
        <p:nvSpPr>
          <p:cNvPr id="4" name="TextBox 3"/>
          <p:cNvSpPr txBox="1"/>
          <p:nvPr/>
        </p:nvSpPr>
        <p:spPr>
          <a:xfrm>
            <a:off x="627141" y="1440873"/>
            <a:ext cx="6140998" cy="3939540"/>
          </a:xfrm>
          <a:prstGeom prst="rect">
            <a:avLst/>
          </a:prstGeom>
          <a:noFill/>
        </p:spPr>
        <p:txBody>
          <a:bodyPr wrap="square" rtlCol="0">
            <a:spAutoFit/>
          </a:bodyPr>
          <a:lstStyle/>
          <a:p>
            <a:r>
              <a:rPr lang="en-US" sz="2400" dirty="0">
                <a:solidFill>
                  <a:srgbClr val="FFFFFF"/>
                </a:solidFill>
              </a:rPr>
              <a:t>Every day we create 2.5 quintillion bytes of data </a:t>
            </a:r>
            <a:r>
              <a:rPr lang="en-US" sz="1600" dirty="0">
                <a:solidFill>
                  <a:srgbClr val="FFFFFF"/>
                </a:solidFill>
              </a:rPr>
              <a:t>(10^18) </a:t>
            </a:r>
          </a:p>
          <a:p>
            <a:endParaRPr lang="en-US" sz="2400" dirty="0">
              <a:solidFill>
                <a:srgbClr val="FFFFFF"/>
              </a:solidFill>
            </a:endParaRPr>
          </a:p>
          <a:p>
            <a:r>
              <a:rPr lang="en-US" sz="2400" dirty="0">
                <a:solidFill>
                  <a:srgbClr val="FFFFFF"/>
                </a:solidFill>
              </a:rPr>
              <a:t>90% of the worlds data was created in the last 2 years</a:t>
            </a:r>
          </a:p>
          <a:p>
            <a:endParaRPr lang="en-US" sz="2400" dirty="0">
              <a:solidFill>
                <a:srgbClr val="FFFFFF"/>
              </a:solidFill>
            </a:endParaRPr>
          </a:p>
          <a:p>
            <a:r>
              <a:rPr lang="en-US" sz="2400" dirty="0">
                <a:solidFill>
                  <a:srgbClr val="FFFFFF"/>
                </a:solidFill>
              </a:rPr>
              <a:t>The current trend indicates data is doubling every 18 months</a:t>
            </a:r>
          </a:p>
          <a:p>
            <a:endParaRPr lang="en-US" sz="2400" dirty="0">
              <a:solidFill>
                <a:srgbClr val="FFFFFF"/>
              </a:solidFill>
            </a:endParaRPr>
          </a:p>
          <a:p>
            <a:r>
              <a:rPr lang="en-US" sz="2400" dirty="0">
                <a:solidFill>
                  <a:srgbClr val="FFFFFF"/>
                </a:solidFill>
              </a:rPr>
              <a:t>Leveraging this data is a big problem</a:t>
            </a:r>
          </a:p>
          <a:p>
            <a:endParaRPr lang="en-US" dirty="0">
              <a:solidFill>
                <a:srgbClr val="FFFFFF"/>
              </a:solidFill>
            </a:endParaRPr>
          </a:p>
        </p:txBody>
      </p:sp>
      <p:grpSp>
        <p:nvGrpSpPr>
          <p:cNvPr id="5" name="Group 4"/>
          <p:cNvGrpSpPr/>
          <p:nvPr/>
        </p:nvGrpSpPr>
        <p:grpSpPr>
          <a:xfrm>
            <a:off x="7780556" y="4610879"/>
            <a:ext cx="2329626" cy="1780478"/>
            <a:chOff x="8836893" y="2723427"/>
            <a:chExt cx="2329626" cy="1780478"/>
          </a:xfrm>
        </p:grpSpPr>
        <p:cxnSp>
          <p:nvCxnSpPr>
            <p:cNvPr id="6" name="Straight Arrow Connector 5"/>
            <p:cNvCxnSpPr/>
            <p:nvPr/>
          </p:nvCxnSpPr>
          <p:spPr>
            <a:xfrm>
              <a:off x="9140949" y="4040047"/>
              <a:ext cx="2025570" cy="1157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9206224" y="2723427"/>
              <a:ext cx="15748" cy="141114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855310" y="4134573"/>
              <a:ext cx="567784" cy="369332"/>
            </a:xfrm>
            <a:prstGeom prst="rect">
              <a:avLst/>
            </a:prstGeom>
            <a:noFill/>
          </p:spPr>
          <p:txBody>
            <a:bodyPr wrap="none" rtlCol="0">
              <a:spAutoFit/>
            </a:bodyPr>
            <a:lstStyle/>
            <a:p>
              <a:r>
                <a:rPr lang="en-US" dirty="0">
                  <a:solidFill>
                    <a:srgbClr val="FFFFFF"/>
                  </a:solidFill>
                </a:rPr>
                <a:t>time</a:t>
              </a:r>
            </a:p>
          </p:txBody>
        </p:sp>
        <p:sp>
          <p:nvSpPr>
            <p:cNvPr id="9" name="TextBox 8"/>
            <p:cNvSpPr txBox="1"/>
            <p:nvPr/>
          </p:nvSpPr>
          <p:spPr>
            <a:xfrm rot="16200000">
              <a:off x="8708011" y="3197071"/>
              <a:ext cx="627095" cy="369332"/>
            </a:xfrm>
            <a:prstGeom prst="rect">
              <a:avLst/>
            </a:prstGeom>
            <a:noFill/>
          </p:spPr>
          <p:txBody>
            <a:bodyPr wrap="none" rtlCol="0">
              <a:spAutoFit/>
            </a:bodyPr>
            <a:lstStyle/>
            <a:p>
              <a:r>
                <a:rPr lang="en-US" dirty="0">
                  <a:solidFill>
                    <a:srgbClr val="FFFFFF"/>
                  </a:solidFill>
                </a:rPr>
                <a:t>data</a:t>
              </a:r>
            </a:p>
          </p:txBody>
        </p:sp>
        <p:sp>
          <p:nvSpPr>
            <p:cNvPr id="10" name="Freeform 9"/>
            <p:cNvSpPr/>
            <p:nvPr/>
          </p:nvSpPr>
          <p:spPr>
            <a:xfrm>
              <a:off x="9213448" y="2835797"/>
              <a:ext cx="1736203" cy="1192193"/>
            </a:xfrm>
            <a:custGeom>
              <a:avLst/>
              <a:gdLst>
                <a:gd name="connsiteX0" fmla="*/ 0 w 1736203"/>
                <a:gd name="connsiteY0" fmla="*/ 1192193 h 1192193"/>
                <a:gd name="connsiteX1" fmla="*/ 1076446 w 1736203"/>
                <a:gd name="connsiteY1" fmla="*/ 960699 h 1192193"/>
                <a:gd name="connsiteX2" fmla="*/ 1736203 w 1736203"/>
                <a:gd name="connsiteY2" fmla="*/ 0 h 1192193"/>
                <a:gd name="connsiteX3" fmla="*/ 1736203 w 1736203"/>
                <a:gd name="connsiteY3" fmla="*/ 0 h 1192193"/>
              </a:gdLst>
              <a:ahLst/>
              <a:cxnLst>
                <a:cxn ang="0">
                  <a:pos x="connsiteX0" y="connsiteY0"/>
                </a:cxn>
                <a:cxn ang="0">
                  <a:pos x="connsiteX1" y="connsiteY1"/>
                </a:cxn>
                <a:cxn ang="0">
                  <a:pos x="connsiteX2" y="connsiteY2"/>
                </a:cxn>
                <a:cxn ang="0">
                  <a:pos x="connsiteX3" y="connsiteY3"/>
                </a:cxn>
              </a:cxnLst>
              <a:rect l="l" t="t" r="r" b="b"/>
              <a:pathLst>
                <a:path w="1736203" h="1192193">
                  <a:moveTo>
                    <a:pt x="0" y="1192193"/>
                  </a:moveTo>
                  <a:cubicBezTo>
                    <a:pt x="393539" y="1175795"/>
                    <a:pt x="787079" y="1159398"/>
                    <a:pt x="1076446" y="960699"/>
                  </a:cubicBezTo>
                  <a:cubicBezTo>
                    <a:pt x="1365813" y="762000"/>
                    <a:pt x="1736203" y="0"/>
                    <a:pt x="1736203" y="0"/>
                  </a:cubicBezTo>
                  <a:lnTo>
                    <a:pt x="1736203" y="0"/>
                  </a:lnTo>
                </a:path>
              </a:pathLst>
            </a:cu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11" name="TextBox 10"/>
          <p:cNvSpPr txBox="1"/>
          <p:nvPr/>
        </p:nvSpPr>
        <p:spPr>
          <a:xfrm>
            <a:off x="627140" y="5252584"/>
            <a:ext cx="6680098" cy="1138773"/>
          </a:xfrm>
          <a:prstGeom prst="rect">
            <a:avLst/>
          </a:prstGeom>
          <a:noFill/>
        </p:spPr>
        <p:txBody>
          <a:bodyPr wrap="none" rtlCol="0">
            <a:spAutoFit/>
          </a:bodyPr>
          <a:lstStyle/>
          <a:p>
            <a:r>
              <a:rPr lang="en-US" sz="2800" dirty="0">
                <a:solidFill>
                  <a:srgbClr val="92D050"/>
                </a:solidFill>
              </a:rPr>
              <a:t>People who can surf this wave are known as </a:t>
            </a:r>
          </a:p>
          <a:p>
            <a:r>
              <a:rPr lang="en-US" sz="4000" dirty="0">
                <a:solidFill>
                  <a:srgbClr val="FFC000"/>
                </a:solidFill>
              </a:rPr>
              <a:t>data scientists</a:t>
            </a:r>
            <a:r>
              <a:rPr lang="is-IS" sz="4000" dirty="0">
                <a:solidFill>
                  <a:srgbClr val="FFC000"/>
                </a:solidFill>
              </a:rPr>
              <a:t>…</a:t>
            </a:r>
            <a:endParaRPr lang="en-US" sz="4000" dirty="0">
              <a:solidFill>
                <a:srgbClr val="FFC000"/>
              </a:solidFill>
            </a:endParaRPr>
          </a:p>
        </p:txBody>
      </p:sp>
    </p:spTree>
    <p:extLst>
      <p:ext uri="{BB962C8B-B14F-4D97-AF65-F5344CB8AC3E}">
        <p14:creationId xmlns:p14="http://schemas.microsoft.com/office/powerpoint/2010/main" val="2127968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lumMod val="0"/>
              </a:schemeClr>
            </a:gs>
            <a:gs pos="70000">
              <a:srgbClr val="1F58A0"/>
            </a:gs>
            <a:gs pos="100000">
              <a:srgbClr val="329FFC"/>
            </a:gs>
          </a:gsLst>
          <a:lin ang="13500000" scaled="1"/>
          <a:tileRect/>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27421" y="690262"/>
            <a:ext cx="5039358" cy="4970950"/>
          </a:xfrm>
          <a:prstGeom prst="rect">
            <a:avLst/>
          </a:prstGeom>
        </p:spPr>
      </p:pic>
      <p:sp>
        <p:nvSpPr>
          <p:cNvPr id="10" name="Title 1"/>
          <p:cNvSpPr>
            <a:spLocks noGrp="1"/>
          </p:cNvSpPr>
          <p:nvPr>
            <p:ph type="ctrTitle"/>
          </p:nvPr>
        </p:nvSpPr>
        <p:spPr>
          <a:xfrm>
            <a:off x="390590" y="559474"/>
            <a:ext cx="5270622" cy="1232927"/>
          </a:xfrm>
        </p:spPr>
        <p:txBody>
          <a:bodyPr>
            <a:normAutofit fontScale="90000"/>
          </a:bodyPr>
          <a:lstStyle/>
          <a:p>
            <a:pPr algn="l"/>
            <a:r>
              <a:rPr lang="en-US" b="1" dirty="0">
                <a:solidFill>
                  <a:schemeClr val="bg1"/>
                </a:solidFill>
                <a:latin typeface="Helvetica" charset="0"/>
                <a:ea typeface="Helvetica" charset="0"/>
                <a:cs typeface="Helvetica" charset="0"/>
              </a:rPr>
              <a:t>Data Science</a:t>
            </a:r>
            <a:br>
              <a:rPr lang="en-US" b="1" dirty="0">
                <a:solidFill>
                  <a:schemeClr val="bg1"/>
                </a:solidFill>
                <a:latin typeface="Helvetica" charset="0"/>
                <a:ea typeface="Helvetica" charset="0"/>
                <a:cs typeface="Helvetica" charset="0"/>
              </a:rPr>
            </a:br>
            <a:r>
              <a:rPr lang="en-US" dirty="0">
                <a:solidFill>
                  <a:schemeClr val="bg1"/>
                </a:solidFill>
                <a:latin typeface="Helvetica Light" charset="0"/>
                <a:ea typeface="Helvetica Light" charset="0"/>
                <a:cs typeface="Helvetica Light" charset="0"/>
              </a:rPr>
              <a:t>is in demand</a:t>
            </a:r>
          </a:p>
        </p:txBody>
      </p:sp>
      <p:sp>
        <p:nvSpPr>
          <p:cNvPr id="4" name="TextBox 3"/>
          <p:cNvSpPr txBox="1"/>
          <p:nvPr/>
        </p:nvSpPr>
        <p:spPr>
          <a:xfrm>
            <a:off x="381692" y="2456827"/>
            <a:ext cx="4248645" cy="1077218"/>
          </a:xfrm>
          <a:prstGeom prst="rect">
            <a:avLst/>
          </a:prstGeom>
          <a:noFill/>
        </p:spPr>
        <p:txBody>
          <a:bodyPr wrap="square" rtlCol="0">
            <a:spAutoFit/>
          </a:bodyPr>
          <a:lstStyle/>
          <a:p>
            <a:r>
              <a:rPr lang="en-CA" sz="3600" dirty="0">
                <a:solidFill>
                  <a:srgbClr val="92D050"/>
                </a:solidFill>
              </a:rPr>
              <a:t>3x</a:t>
            </a:r>
            <a:r>
              <a:rPr lang="en-CA" sz="2800" dirty="0">
                <a:solidFill>
                  <a:srgbClr val="FFFFFF"/>
                </a:solidFill>
              </a:rPr>
              <a:t> as many job openings as people to fill them</a:t>
            </a:r>
            <a:r>
              <a:rPr lang="is-IS" sz="2800" dirty="0">
                <a:solidFill>
                  <a:srgbClr val="FFFFFF"/>
                </a:solidFill>
              </a:rPr>
              <a:t>…</a:t>
            </a:r>
            <a:endParaRPr lang="en-US" sz="2800" dirty="0">
              <a:solidFill>
                <a:srgbClr val="FFFFFF"/>
              </a:solidFill>
            </a:endParaRPr>
          </a:p>
        </p:txBody>
      </p:sp>
      <p:sp>
        <p:nvSpPr>
          <p:cNvPr id="9" name="TextBox 8"/>
          <p:cNvSpPr txBox="1"/>
          <p:nvPr/>
        </p:nvSpPr>
        <p:spPr>
          <a:xfrm>
            <a:off x="390590" y="3920734"/>
            <a:ext cx="4838697" cy="1231106"/>
          </a:xfrm>
          <a:prstGeom prst="rect">
            <a:avLst/>
          </a:prstGeom>
          <a:noFill/>
        </p:spPr>
        <p:txBody>
          <a:bodyPr wrap="square" rtlCol="0">
            <a:spAutoFit/>
          </a:bodyPr>
          <a:lstStyle/>
          <a:p>
            <a:endParaRPr lang="en-US" dirty="0">
              <a:solidFill>
                <a:srgbClr val="FFFFFF"/>
              </a:solidFill>
            </a:endParaRPr>
          </a:p>
          <a:p>
            <a:r>
              <a:rPr lang="en-US" sz="3200" dirty="0">
                <a:solidFill>
                  <a:srgbClr val="92D050"/>
                </a:solidFill>
              </a:rPr>
              <a:t>83%</a:t>
            </a:r>
            <a:r>
              <a:rPr lang="en-US" sz="2400" dirty="0">
                <a:solidFill>
                  <a:srgbClr val="92D050"/>
                </a:solidFill>
              </a:rPr>
              <a:t> </a:t>
            </a:r>
            <a:r>
              <a:rPr lang="en-US" sz="2400" dirty="0">
                <a:solidFill>
                  <a:srgbClr val="FFFFFF"/>
                </a:solidFill>
              </a:rPr>
              <a:t>say they are struggling to find Data Scientists</a:t>
            </a:r>
            <a:endParaRPr lang="en-US" dirty="0">
              <a:solidFill>
                <a:srgbClr val="FFFFFF"/>
              </a:solidFill>
            </a:endParaRPr>
          </a:p>
        </p:txBody>
      </p:sp>
      <p:sp>
        <p:nvSpPr>
          <p:cNvPr id="11" name="TextBox 10"/>
          <p:cNvSpPr txBox="1"/>
          <p:nvPr/>
        </p:nvSpPr>
        <p:spPr>
          <a:xfrm>
            <a:off x="3437823" y="6436044"/>
            <a:ext cx="4930132" cy="276999"/>
          </a:xfrm>
          <a:prstGeom prst="rect">
            <a:avLst/>
          </a:prstGeom>
          <a:noFill/>
        </p:spPr>
        <p:txBody>
          <a:bodyPr wrap="none" rtlCol="0">
            <a:spAutoFit/>
          </a:bodyPr>
          <a:lstStyle/>
          <a:p>
            <a:r>
              <a:rPr lang="en-US" sz="1200" dirty="0">
                <a:solidFill>
                  <a:srgbClr val="FFFFFF"/>
                </a:solidFill>
              </a:rPr>
              <a:t>https://</a:t>
            </a:r>
            <a:r>
              <a:rPr lang="en-US" sz="1200" dirty="0" err="1">
                <a:solidFill>
                  <a:srgbClr val="FFFFFF"/>
                </a:solidFill>
              </a:rPr>
              <a:t>www.datanami.com</a:t>
            </a:r>
            <a:r>
              <a:rPr lang="en-US" sz="1200" dirty="0">
                <a:solidFill>
                  <a:srgbClr val="FFFFFF"/>
                </a:solidFill>
              </a:rPr>
              <a:t>/2016/03/25/tracking-data-science-talent-gap/</a:t>
            </a:r>
          </a:p>
        </p:txBody>
      </p:sp>
      <p:sp>
        <p:nvSpPr>
          <p:cNvPr id="12" name="TextBox 11"/>
          <p:cNvSpPr txBox="1"/>
          <p:nvPr/>
        </p:nvSpPr>
        <p:spPr>
          <a:xfrm>
            <a:off x="6232620" y="5610904"/>
            <a:ext cx="4843057" cy="800219"/>
          </a:xfrm>
          <a:prstGeom prst="rect">
            <a:avLst/>
          </a:prstGeom>
          <a:noFill/>
        </p:spPr>
        <p:txBody>
          <a:bodyPr wrap="none" rtlCol="0">
            <a:spAutoFit/>
          </a:bodyPr>
          <a:lstStyle/>
          <a:p>
            <a:r>
              <a:rPr lang="is-IS" sz="2800" dirty="0">
                <a:solidFill>
                  <a:srgbClr val="FFFFFF"/>
                </a:solidFill>
              </a:rPr>
              <a:t>human capital is in short supply...</a:t>
            </a:r>
            <a:endParaRPr lang="en-US" sz="2800" dirty="0">
              <a:solidFill>
                <a:srgbClr val="FFFFFF"/>
              </a:solidFill>
            </a:endParaRPr>
          </a:p>
          <a:p>
            <a:endParaRPr lang="en-US" dirty="0">
              <a:solidFill>
                <a:srgbClr val="323232"/>
              </a:solidFill>
            </a:endParaRPr>
          </a:p>
        </p:txBody>
      </p:sp>
    </p:spTree>
    <p:extLst>
      <p:ext uri="{BB962C8B-B14F-4D97-AF65-F5344CB8AC3E}">
        <p14:creationId xmlns:p14="http://schemas.microsoft.com/office/powerpoint/2010/main" val="1747312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lumMod val="0"/>
              </a:schemeClr>
            </a:gs>
            <a:gs pos="70000">
              <a:srgbClr val="1F58A0"/>
            </a:gs>
            <a:gs pos="100000">
              <a:srgbClr val="329FFC"/>
            </a:gs>
          </a:gsLst>
          <a:lin ang="13500000" scaled="1"/>
          <a:tileRect/>
        </a:gradFill>
        <a:effectLst/>
      </p:bgPr>
    </p:bg>
    <p:spTree>
      <p:nvGrpSpPr>
        <p:cNvPr id="1" name=""/>
        <p:cNvGrpSpPr/>
        <p:nvPr/>
      </p:nvGrpSpPr>
      <p:grpSpPr>
        <a:xfrm>
          <a:off x="0" y="0"/>
          <a:ext cx="0" cy="0"/>
          <a:chOff x="0" y="0"/>
          <a:chExt cx="0" cy="0"/>
        </a:xfrm>
      </p:grpSpPr>
      <p:sp>
        <p:nvSpPr>
          <p:cNvPr id="8" name="Title 1"/>
          <p:cNvSpPr txBox="1">
            <a:spLocks/>
          </p:cNvSpPr>
          <p:nvPr/>
        </p:nvSpPr>
        <p:spPr>
          <a:xfrm>
            <a:off x="375092" y="141019"/>
            <a:ext cx="6738630" cy="182726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b="1" dirty="0">
                <a:solidFill>
                  <a:srgbClr val="FFFFFF"/>
                </a:solidFill>
                <a:latin typeface="Helvetica" charset="0"/>
                <a:ea typeface="Helvetica" charset="0"/>
                <a:cs typeface="Helvetica" charset="0"/>
              </a:rPr>
              <a:t>Big Data </a:t>
            </a:r>
          </a:p>
          <a:p>
            <a:pPr algn="l"/>
            <a:r>
              <a:rPr lang="en-US" sz="5400" dirty="0">
                <a:solidFill>
                  <a:srgbClr val="FFFFFF"/>
                </a:solidFill>
                <a:latin typeface="Helvetica Light" charset="0"/>
                <a:ea typeface="Helvetica Light" charset="0"/>
                <a:cs typeface="Helvetica Light" charset="0"/>
              </a:rPr>
              <a:t>coping mechanisms</a:t>
            </a:r>
          </a:p>
        </p:txBody>
      </p:sp>
      <p:sp>
        <p:nvSpPr>
          <p:cNvPr id="13" name="Rectangle 12"/>
          <p:cNvSpPr/>
          <p:nvPr/>
        </p:nvSpPr>
        <p:spPr>
          <a:xfrm>
            <a:off x="2417739" y="2200758"/>
            <a:ext cx="8245097" cy="4031873"/>
          </a:xfrm>
          <a:prstGeom prst="rect">
            <a:avLst/>
          </a:prstGeom>
        </p:spPr>
        <p:txBody>
          <a:bodyPr wrap="square">
            <a:spAutoFit/>
          </a:bodyPr>
          <a:lstStyle/>
          <a:p>
            <a:r>
              <a:rPr lang="en-US" sz="2800" b="1" dirty="0">
                <a:solidFill>
                  <a:srgbClr val="34AF91">
                    <a:lumMod val="40000"/>
                    <a:lumOff val="60000"/>
                  </a:srgbClr>
                </a:solidFill>
              </a:rPr>
              <a:t>Data Science:</a:t>
            </a:r>
            <a:r>
              <a:rPr lang="en-US" sz="2800" dirty="0">
                <a:solidFill>
                  <a:srgbClr val="FFFFFF"/>
                </a:solidFill>
              </a:rPr>
              <a:t> </a:t>
            </a:r>
            <a:r>
              <a:rPr lang="en-US" sz="2000" dirty="0">
                <a:solidFill>
                  <a:srgbClr val="FFFFFF"/>
                </a:solidFill>
              </a:rPr>
              <a:t>gathering, exploring, and modeling data </a:t>
            </a:r>
          </a:p>
          <a:p>
            <a:endParaRPr lang="en-US" sz="2800" dirty="0">
              <a:solidFill>
                <a:srgbClr val="FFFFFF"/>
              </a:solidFill>
            </a:endParaRPr>
          </a:p>
          <a:p>
            <a:endParaRPr lang="en-US" sz="2800" dirty="0">
              <a:solidFill>
                <a:srgbClr val="FFFFFF"/>
              </a:solidFill>
            </a:endParaRPr>
          </a:p>
          <a:p>
            <a:r>
              <a:rPr lang="en-US" sz="2800" b="1" dirty="0">
                <a:solidFill>
                  <a:srgbClr val="34AF91">
                    <a:lumMod val="40000"/>
                    <a:lumOff val="60000"/>
                  </a:srgbClr>
                </a:solidFill>
              </a:rPr>
              <a:t>Machine Learning:</a:t>
            </a:r>
            <a:r>
              <a:rPr lang="en-US" sz="2800" dirty="0">
                <a:solidFill>
                  <a:srgbClr val="FFFFFF"/>
                </a:solidFill>
              </a:rPr>
              <a:t> </a:t>
            </a:r>
            <a:r>
              <a:rPr lang="en-US" sz="2000" dirty="0">
                <a:solidFill>
                  <a:srgbClr val="FFFFFF"/>
                </a:solidFill>
              </a:rPr>
              <a:t>techniques in computing science where a machine can learn from exposure to data in a supervised or unsupervised way</a:t>
            </a:r>
            <a:endParaRPr lang="en-US" sz="2800" dirty="0">
              <a:solidFill>
                <a:srgbClr val="FFFFFF"/>
              </a:solidFill>
            </a:endParaRPr>
          </a:p>
          <a:p>
            <a:endParaRPr lang="en-US" sz="2800" dirty="0">
              <a:solidFill>
                <a:srgbClr val="FFFFFF"/>
              </a:solidFill>
            </a:endParaRPr>
          </a:p>
          <a:p>
            <a:endParaRPr lang="en-US" sz="2800" dirty="0">
              <a:solidFill>
                <a:srgbClr val="FFFFFF"/>
              </a:solidFill>
            </a:endParaRPr>
          </a:p>
          <a:p>
            <a:r>
              <a:rPr lang="en-US" sz="2800" b="1" dirty="0">
                <a:solidFill>
                  <a:srgbClr val="34AF91">
                    <a:lumMod val="40000"/>
                    <a:lumOff val="60000"/>
                  </a:srgbClr>
                </a:solidFill>
              </a:rPr>
              <a:t>Artificial Intelligence:</a:t>
            </a:r>
            <a:r>
              <a:rPr lang="en-US" sz="2800" dirty="0">
                <a:solidFill>
                  <a:srgbClr val="FFFFFF"/>
                </a:solidFill>
              </a:rPr>
              <a:t> </a:t>
            </a:r>
            <a:r>
              <a:rPr lang="en-US" sz="2000" dirty="0">
                <a:solidFill>
                  <a:srgbClr val="FFFFFF"/>
                </a:solidFill>
              </a:rPr>
              <a:t>a field of computer science. Its goal is to enable the development of computers that are able to do things normally done by people -- in particular, things associated with people acting intelligently.</a:t>
            </a:r>
          </a:p>
        </p:txBody>
      </p:sp>
      <p:pic>
        <p:nvPicPr>
          <p:cNvPr id="3" name="Picture 2"/>
          <p:cNvPicPr>
            <a:picLocks noChangeAspect="1"/>
          </p:cNvPicPr>
          <p:nvPr/>
        </p:nvPicPr>
        <p:blipFill>
          <a:blip r:embed="rId3" cstate="screen">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1316"/>
                    </a14:imgEffect>
                    <a14:imgEffect>
                      <a14:saturation sat="386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255175" y="2200758"/>
            <a:ext cx="759418" cy="759418"/>
          </a:xfrm>
          <a:prstGeom prst="rect">
            <a:avLst/>
          </a:prstGeom>
        </p:spPr>
      </p:pic>
      <p:pic>
        <p:nvPicPr>
          <p:cNvPr id="5" name="Picture 4"/>
          <p:cNvPicPr>
            <a:picLocks noChangeAspect="1"/>
          </p:cNvPicPr>
          <p:nvPr/>
        </p:nvPicPr>
        <p:blipFill>
          <a:blip r:embed="rId5" cstate="screen">
            <a:duotone>
              <a:schemeClr val="bg2">
                <a:shade val="45000"/>
                <a:satMod val="135000"/>
              </a:schemeClr>
              <a:prstClr val="white"/>
            </a:duotone>
            <a:extLst>
              <a:ext uri="{BEBA8EAE-BF5A-486C-A8C5-ECC9F3942E4B}">
                <a14:imgProps xmlns:a14="http://schemas.microsoft.com/office/drawing/2010/main">
                  <a14:imgLayer r:embed="rId6">
                    <a14:imgEffect>
                      <a14:brightnessContrast bright="100000" contrast="77000"/>
                    </a14:imgEffect>
                  </a14:imgLayer>
                </a14:imgProps>
              </a:ext>
              <a:ext uri="{28A0092B-C50C-407E-A947-70E740481C1C}">
                <a14:useLocalDpi xmlns:a14="http://schemas.microsoft.com/office/drawing/2010/main"/>
              </a:ext>
            </a:extLst>
          </a:blip>
          <a:stretch>
            <a:fillRect/>
          </a:stretch>
        </p:blipFill>
        <p:spPr>
          <a:xfrm>
            <a:off x="1212003" y="3713779"/>
            <a:ext cx="706466" cy="706466"/>
          </a:xfrm>
          <a:prstGeom prst="rect">
            <a:avLst/>
          </a:prstGeom>
        </p:spPr>
      </p:pic>
      <p:pic>
        <p:nvPicPr>
          <p:cNvPr id="15" name="Picture 14"/>
          <p:cNvPicPr>
            <a:picLocks noChangeAspect="1"/>
          </p:cNvPicPr>
          <p:nvPr/>
        </p:nvPicPr>
        <p:blipFill>
          <a:blip r:embed="rId7" cstate="screen">
            <a:duotone>
              <a:schemeClr val="bg2">
                <a:shade val="45000"/>
                <a:satMod val="135000"/>
              </a:schemeClr>
              <a:prstClr val="white"/>
            </a:duotone>
            <a:extLst>
              <a:ext uri="{BEBA8EAE-BF5A-486C-A8C5-ECC9F3942E4B}">
                <a14:imgProps xmlns:a14="http://schemas.microsoft.com/office/drawing/2010/main">
                  <a14:imgLayer r:embed="rId8">
                    <a14:imgEffect>
                      <a14:brightnessContrast bright="100000" contrast="84000"/>
                    </a14:imgEffect>
                  </a14:imgLayer>
                </a14:imgProps>
              </a:ext>
              <a:ext uri="{28A0092B-C50C-407E-A947-70E740481C1C}">
                <a14:useLocalDpi xmlns:a14="http://schemas.microsoft.com/office/drawing/2010/main"/>
              </a:ext>
            </a:extLst>
          </a:blip>
          <a:stretch>
            <a:fillRect/>
          </a:stretch>
        </p:blipFill>
        <p:spPr>
          <a:xfrm>
            <a:off x="1212003" y="5173848"/>
            <a:ext cx="994476" cy="994476"/>
          </a:xfrm>
          <a:prstGeom prst="rect">
            <a:avLst/>
          </a:prstGeom>
        </p:spPr>
      </p:pic>
    </p:spTree>
    <p:extLst>
      <p:ext uri="{BB962C8B-B14F-4D97-AF65-F5344CB8AC3E}">
        <p14:creationId xmlns:p14="http://schemas.microsoft.com/office/powerpoint/2010/main" val="1383336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102057"/>
            </a:gs>
            <a:gs pos="52000">
              <a:srgbClr val="1F58A0"/>
            </a:gs>
            <a:gs pos="100000">
              <a:srgbClr val="329FFC"/>
            </a:gs>
          </a:gsLst>
          <a:lin ang="13500000" scaled="1"/>
          <a:tileRect/>
        </a:gradFill>
        <a:effectLst/>
      </p:bgPr>
    </p:bg>
    <p:spTree>
      <p:nvGrpSpPr>
        <p:cNvPr id="1" name=""/>
        <p:cNvGrpSpPr/>
        <p:nvPr/>
      </p:nvGrpSpPr>
      <p:grpSpPr>
        <a:xfrm>
          <a:off x="0" y="0"/>
          <a:ext cx="0" cy="0"/>
          <a:chOff x="0" y="0"/>
          <a:chExt cx="0" cy="0"/>
        </a:xfrm>
      </p:grpSpPr>
      <p:grpSp>
        <p:nvGrpSpPr>
          <p:cNvPr id="17" name="Group 269"/>
          <p:cNvGrpSpPr/>
          <p:nvPr/>
        </p:nvGrpSpPr>
        <p:grpSpPr>
          <a:xfrm>
            <a:off x="289952" y="-49089"/>
            <a:ext cx="5151117" cy="7813643"/>
            <a:chOff x="0" y="0"/>
            <a:chExt cx="10302232" cy="15627283"/>
          </a:xfrm>
        </p:grpSpPr>
        <p:sp>
          <p:nvSpPr>
            <p:cNvPr id="18" name="Shape 158"/>
            <p:cNvSpPr>
              <a:spLocks/>
            </p:cNvSpPr>
            <p:nvPr/>
          </p:nvSpPr>
          <p:spPr>
            <a:xfrm>
              <a:off x="2824979" y="4724970"/>
              <a:ext cx="2026345" cy="1148939"/>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Shape 159"/>
            <p:cNvSpPr>
              <a:spLocks/>
            </p:cNvSpPr>
            <p:nvPr/>
          </p:nvSpPr>
          <p:spPr>
            <a:xfrm>
              <a:off x="6317350" y="7292888"/>
              <a:ext cx="1323681" cy="596836"/>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Shape 160"/>
            <p:cNvSpPr>
              <a:spLocks/>
            </p:cNvSpPr>
            <p:nvPr/>
          </p:nvSpPr>
          <p:spPr>
            <a:xfrm>
              <a:off x="1181512" y="4724970"/>
              <a:ext cx="1884206" cy="1147234"/>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Shape 161"/>
            <p:cNvSpPr>
              <a:spLocks/>
            </p:cNvSpPr>
            <p:nvPr/>
          </p:nvSpPr>
          <p:spPr>
            <a:xfrm>
              <a:off x="51627" y="5033119"/>
              <a:ext cx="2747828" cy="2272608"/>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Shape 162"/>
            <p:cNvSpPr>
              <a:spLocks/>
            </p:cNvSpPr>
            <p:nvPr/>
          </p:nvSpPr>
          <p:spPr>
            <a:xfrm>
              <a:off x="770645" y="4724970"/>
              <a:ext cx="2320557" cy="3750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Shape 163"/>
            <p:cNvSpPr>
              <a:spLocks/>
            </p:cNvSpPr>
            <p:nvPr/>
          </p:nvSpPr>
          <p:spPr>
            <a:xfrm>
              <a:off x="3235847" y="7498322"/>
              <a:ext cx="3230566" cy="2272003"/>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 name="Shape 164"/>
            <p:cNvSpPr>
              <a:spLocks/>
            </p:cNvSpPr>
            <p:nvPr/>
          </p:nvSpPr>
          <p:spPr>
            <a:xfrm>
              <a:off x="51627" y="5854852"/>
              <a:ext cx="3153980" cy="1680981"/>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5" name="Shape 165"/>
            <p:cNvSpPr>
              <a:spLocks/>
            </p:cNvSpPr>
            <p:nvPr/>
          </p:nvSpPr>
          <p:spPr>
            <a:xfrm>
              <a:off x="51627" y="7292888"/>
              <a:ext cx="3148659" cy="2146822"/>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6" name="Shape 166"/>
            <p:cNvSpPr>
              <a:spLocks/>
            </p:cNvSpPr>
            <p:nvPr/>
          </p:nvSpPr>
          <p:spPr>
            <a:xfrm>
              <a:off x="6009199" y="6779305"/>
              <a:ext cx="1648882" cy="721422"/>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Shape 167"/>
            <p:cNvSpPr>
              <a:spLocks/>
            </p:cNvSpPr>
            <p:nvPr/>
          </p:nvSpPr>
          <p:spPr>
            <a:xfrm>
              <a:off x="6009199" y="4519536"/>
              <a:ext cx="1881699" cy="2895123"/>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8" name="Shape 168"/>
            <p:cNvSpPr>
              <a:spLocks/>
            </p:cNvSpPr>
            <p:nvPr/>
          </p:nvSpPr>
          <p:spPr>
            <a:xfrm>
              <a:off x="4776598" y="4622251"/>
              <a:ext cx="3146399" cy="2187149"/>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9" name="Shape 169"/>
            <p:cNvSpPr>
              <a:spLocks/>
            </p:cNvSpPr>
            <p:nvPr/>
          </p:nvSpPr>
          <p:spPr>
            <a:xfrm>
              <a:off x="976079" y="9758089"/>
              <a:ext cx="2493039" cy="2187148"/>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0" name="Shape 170"/>
            <p:cNvSpPr>
              <a:spLocks/>
            </p:cNvSpPr>
            <p:nvPr/>
          </p:nvSpPr>
          <p:spPr>
            <a:xfrm>
              <a:off x="873362" y="11709704"/>
              <a:ext cx="2292874" cy="641282"/>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1" name="Shape 171"/>
            <p:cNvSpPr>
              <a:spLocks/>
            </p:cNvSpPr>
            <p:nvPr/>
          </p:nvSpPr>
          <p:spPr>
            <a:xfrm>
              <a:off x="8166250" y="13353175"/>
              <a:ext cx="1265605" cy="1334620"/>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2" name="Shape 172"/>
            <p:cNvSpPr>
              <a:spLocks/>
            </p:cNvSpPr>
            <p:nvPr/>
          </p:nvSpPr>
          <p:spPr>
            <a:xfrm>
              <a:off x="7036365" y="13250456"/>
              <a:ext cx="2498904" cy="634153"/>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3" name="Shape 173"/>
            <p:cNvSpPr>
              <a:spLocks/>
            </p:cNvSpPr>
            <p:nvPr/>
          </p:nvSpPr>
          <p:spPr>
            <a:xfrm>
              <a:off x="8063534" y="2465201"/>
              <a:ext cx="2171494" cy="222245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4" name="Shape 174"/>
            <p:cNvSpPr>
              <a:spLocks/>
            </p:cNvSpPr>
            <p:nvPr/>
          </p:nvSpPr>
          <p:spPr>
            <a:xfrm>
              <a:off x="7652664" y="4622251"/>
              <a:ext cx="2649569" cy="2802648"/>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5" name="Shape 175"/>
            <p:cNvSpPr>
              <a:spLocks/>
            </p:cNvSpPr>
            <p:nvPr/>
          </p:nvSpPr>
          <p:spPr>
            <a:xfrm>
              <a:off x="7858098" y="2465201"/>
              <a:ext cx="508870" cy="2267093"/>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6" name="Shape 176"/>
            <p:cNvSpPr>
              <a:spLocks/>
            </p:cNvSpPr>
            <p:nvPr/>
          </p:nvSpPr>
          <p:spPr>
            <a:xfrm>
              <a:off x="7652664" y="4622251"/>
              <a:ext cx="778399" cy="2874766"/>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7" name="Shape 177"/>
            <p:cNvSpPr>
              <a:spLocks/>
            </p:cNvSpPr>
            <p:nvPr/>
          </p:nvSpPr>
          <p:spPr>
            <a:xfrm>
              <a:off x="4468448" y="6779305"/>
              <a:ext cx="1959846" cy="1144933"/>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8" name="Shape 178"/>
            <p:cNvSpPr>
              <a:spLocks/>
            </p:cNvSpPr>
            <p:nvPr/>
          </p:nvSpPr>
          <p:spPr>
            <a:xfrm>
              <a:off x="4468448" y="6779305"/>
              <a:ext cx="1906074" cy="585106"/>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9" name="Shape 179"/>
            <p:cNvSpPr>
              <a:spLocks/>
            </p:cNvSpPr>
            <p:nvPr/>
          </p:nvSpPr>
          <p:spPr>
            <a:xfrm>
              <a:off x="3133131" y="6779305"/>
              <a:ext cx="3256747" cy="1129988"/>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0" name="Shape 180"/>
            <p:cNvSpPr>
              <a:spLocks/>
            </p:cNvSpPr>
            <p:nvPr/>
          </p:nvSpPr>
          <p:spPr>
            <a:xfrm>
              <a:off x="4468448" y="4827686"/>
              <a:ext cx="1563021" cy="202263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1" name="Shape 181"/>
            <p:cNvSpPr>
              <a:spLocks/>
            </p:cNvSpPr>
            <p:nvPr/>
          </p:nvSpPr>
          <p:spPr>
            <a:xfrm>
              <a:off x="2824979" y="4827686"/>
              <a:ext cx="2013865" cy="2019730"/>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2" name="Shape 182"/>
            <p:cNvSpPr>
              <a:spLocks/>
            </p:cNvSpPr>
            <p:nvPr/>
          </p:nvSpPr>
          <p:spPr>
            <a:xfrm>
              <a:off x="2824979" y="5854852"/>
              <a:ext cx="1728980" cy="1687103"/>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3" name="Shape 183"/>
            <p:cNvSpPr>
              <a:spLocks/>
            </p:cNvSpPr>
            <p:nvPr/>
          </p:nvSpPr>
          <p:spPr>
            <a:xfrm>
              <a:off x="3235847" y="9758089"/>
              <a:ext cx="712999" cy="2214831"/>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4" name="Shape 184"/>
            <p:cNvSpPr>
              <a:spLocks/>
            </p:cNvSpPr>
            <p:nvPr/>
          </p:nvSpPr>
          <p:spPr>
            <a:xfrm>
              <a:off x="8166250" y="13866756"/>
              <a:ext cx="597145" cy="1487894"/>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5" name="Shape 185"/>
            <p:cNvSpPr>
              <a:spLocks/>
            </p:cNvSpPr>
            <p:nvPr/>
          </p:nvSpPr>
          <p:spPr>
            <a:xfrm>
              <a:off x="7036365" y="13250456"/>
              <a:ext cx="1297601" cy="2110203"/>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6" name="Shape 186"/>
            <p:cNvSpPr>
              <a:spLocks/>
            </p:cNvSpPr>
            <p:nvPr/>
          </p:nvSpPr>
          <p:spPr>
            <a:xfrm>
              <a:off x="8268969" y="14791211"/>
              <a:ext cx="676288" cy="656125"/>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7" name="Shape 187"/>
            <p:cNvSpPr>
              <a:spLocks/>
            </p:cNvSpPr>
            <p:nvPr/>
          </p:nvSpPr>
          <p:spPr>
            <a:xfrm>
              <a:off x="8268969" y="14585773"/>
              <a:ext cx="563444" cy="740784"/>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8" name="Shape 188"/>
            <p:cNvSpPr>
              <a:spLocks/>
            </p:cNvSpPr>
            <p:nvPr/>
          </p:nvSpPr>
          <p:spPr>
            <a:xfrm>
              <a:off x="6728214" y="2465201"/>
              <a:ext cx="1383369" cy="2143309"/>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9" name="Shape 189"/>
            <p:cNvSpPr>
              <a:spLocks/>
            </p:cNvSpPr>
            <p:nvPr/>
          </p:nvSpPr>
          <p:spPr>
            <a:xfrm>
              <a:off x="6728214" y="1746186"/>
              <a:ext cx="1389686" cy="1332710"/>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0" name="Shape 190"/>
            <p:cNvSpPr>
              <a:spLocks/>
            </p:cNvSpPr>
            <p:nvPr/>
          </p:nvSpPr>
          <p:spPr>
            <a:xfrm>
              <a:off x="4776598" y="3081500"/>
              <a:ext cx="3151114" cy="1740772"/>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1" name="Shape 191"/>
            <p:cNvSpPr>
              <a:spLocks/>
            </p:cNvSpPr>
            <p:nvPr/>
          </p:nvSpPr>
          <p:spPr>
            <a:xfrm>
              <a:off x="5187463" y="1746186"/>
              <a:ext cx="2018826" cy="1327697"/>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2" name="Shape 192"/>
            <p:cNvSpPr>
              <a:spLocks/>
            </p:cNvSpPr>
            <p:nvPr/>
          </p:nvSpPr>
          <p:spPr>
            <a:xfrm>
              <a:off x="4776598" y="2054334"/>
              <a:ext cx="1968773" cy="2768340"/>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3" name="Shape 193"/>
            <p:cNvSpPr>
              <a:spLocks/>
            </p:cNvSpPr>
            <p:nvPr/>
          </p:nvSpPr>
          <p:spPr>
            <a:xfrm>
              <a:off x="2414113" y="7498322"/>
              <a:ext cx="1061218" cy="2288961"/>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4" name="Shape 194"/>
            <p:cNvSpPr>
              <a:spLocks/>
            </p:cNvSpPr>
            <p:nvPr/>
          </p:nvSpPr>
          <p:spPr>
            <a:xfrm>
              <a:off x="1386947" y="7498322"/>
              <a:ext cx="1855076" cy="1985824"/>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5" name="Shape 195"/>
            <p:cNvSpPr>
              <a:spLocks/>
            </p:cNvSpPr>
            <p:nvPr/>
          </p:nvSpPr>
          <p:spPr>
            <a:xfrm>
              <a:off x="976079" y="9347223"/>
              <a:ext cx="2505078" cy="2449959"/>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6" name="Shape 196"/>
            <p:cNvSpPr>
              <a:spLocks/>
            </p:cNvSpPr>
            <p:nvPr/>
          </p:nvSpPr>
          <p:spPr>
            <a:xfrm>
              <a:off x="359779" y="9347223"/>
              <a:ext cx="2013763" cy="1326793"/>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7" name="Shape 197"/>
            <p:cNvSpPr>
              <a:spLocks/>
            </p:cNvSpPr>
            <p:nvPr/>
          </p:nvSpPr>
          <p:spPr>
            <a:xfrm>
              <a:off x="462497" y="9347223"/>
              <a:ext cx="1985320" cy="2448552"/>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8" name="Shape 198"/>
            <p:cNvSpPr>
              <a:spLocks/>
            </p:cNvSpPr>
            <p:nvPr/>
          </p:nvSpPr>
          <p:spPr>
            <a:xfrm>
              <a:off x="8268969" y="14996644"/>
              <a:ext cx="1136911" cy="630640"/>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59" name="Shape 199"/>
            <p:cNvSpPr>
              <a:spLocks/>
            </p:cNvSpPr>
            <p:nvPr/>
          </p:nvSpPr>
          <p:spPr>
            <a:xfrm>
              <a:off x="6420067" y="7395604"/>
              <a:ext cx="3320945" cy="2541737"/>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0" name="Shape 200"/>
            <p:cNvSpPr>
              <a:spLocks/>
            </p:cNvSpPr>
            <p:nvPr/>
          </p:nvSpPr>
          <p:spPr>
            <a:xfrm>
              <a:off x="51627" y="10579823"/>
              <a:ext cx="936737" cy="1873483"/>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1" name="Shape 201"/>
            <p:cNvSpPr>
              <a:spLocks/>
            </p:cNvSpPr>
            <p:nvPr/>
          </p:nvSpPr>
          <p:spPr>
            <a:xfrm>
              <a:off x="5701048" y="7909186"/>
              <a:ext cx="4017787" cy="2072691"/>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2" name="Shape 202"/>
            <p:cNvSpPr>
              <a:spLocks/>
            </p:cNvSpPr>
            <p:nvPr/>
          </p:nvSpPr>
          <p:spPr>
            <a:xfrm>
              <a:off x="3441281" y="7909186"/>
              <a:ext cx="3005616" cy="2077406"/>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3" name="Shape 203"/>
            <p:cNvSpPr>
              <a:spLocks/>
            </p:cNvSpPr>
            <p:nvPr/>
          </p:nvSpPr>
          <p:spPr>
            <a:xfrm>
              <a:off x="976079" y="11709704"/>
              <a:ext cx="1839720" cy="1237923"/>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4" name="Shape 204"/>
            <p:cNvSpPr>
              <a:spLocks/>
            </p:cNvSpPr>
            <p:nvPr/>
          </p:nvSpPr>
          <p:spPr>
            <a:xfrm>
              <a:off x="51627" y="11709704"/>
              <a:ext cx="1259483" cy="1241230"/>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5" name="Shape 205"/>
            <p:cNvSpPr>
              <a:spLocks/>
            </p:cNvSpPr>
            <p:nvPr/>
          </p:nvSpPr>
          <p:spPr>
            <a:xfrm>
              <a:off x="51627" y="12428725"/>
              <a:ext cx="1263397" cy="964778"/>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6" name="Shape 206"/>
            <p:cNvSpPr>
              <a:spLocks/>
            </p:cNvSpPr>
            <p:nvPr/>
          </p:nvSpPr>
          <p:spPr>
            <a:xfrm>
              <a:off x="4879314" y="13045023"/>
              <a:ext cx="2174905" cy="84490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7" name="Shape 207"/>
            <p:cNvSpPr>
              <a:spLocks/>
            </p:cNvSpPr>
            <p:nvPr/>
          </p:nvSpPr>
          <p:spPr>
            <a:xfrm>
              <a:off x="3235847" y="11196122"/>
              <a:ext cx="1730490" cy="1809284"/>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8" name="Shape 208"/>
            <p:cNvSpPr>
              <a:spLocks/>
            </p:cNvSpPr>
            <p:nvPr/>
          </p:nvSpPr>
          <p:spPr>
            <a:xfrm>
              <a:off x="2722261" y="11915140"/>
              <a:ext cx="2172953" cy="11459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9" name="Shape 209"/>
            <p:cNvSpPr>
              <a:spLocks/>
            </p:cNvSpPr>
            <p:nvPr/>
          </p:nvSpPr>
          <p:spPr>
            <a:xfrm>
              <a:off x="3543997" y="2054334"/>
              <a:ext cx="1736356" cy="2774657"/>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0" name="Shape 210"/>
            <p:cNvSpPr>
              <a:spLocks/>
            </p:cNvSpPr>
            <p:nvPr/>
          </p:nvSpPr>
          <p:spPr>
            <a:xfrm>
              <a:off x="3543997" y="1129881"/>
              <a:ext cx="1733592" cy="3270584"/>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1" name="Shape 211"/>
            <p:cNvSpPr>
              <a:spLocks/>
            </p:cNvSpPr>
            <p:nvPr/>
          </p:nvSpPr>
          <p:spPr>
            <a:xfrm>
              <a:off x="3133131" y="4416819"/>
              <a:ext cx="1756621" cy="434041"/>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2" name="Shape 212"/>
            <p:cNvSpPr>
              <a:spLocks/>
            </p:cNvSpPr>
            <p:nvPr/>
          </p:nvSpPr>
          <p:spPr>
            <a:xfrm>
              <a:off x="770645" y="4416819"/>
              <a:ext cx="2762219" cy="433435"/>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3" name="Shape 213"/>
            <p:cNvSpPr>
              <a:spLocks/>
            </p:cNvSpPr>
            <p:nvPr/>
          </p:nvSpPr>
          <p:spPr>
            <a:xfrm>
              <a:off x="5701048" y="9963524"/>
              <a:ext cx="4044679" cy="956848"/>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4" name="Shape 214"/>
            <p:cNvSpPr>
              <a:spLocks/>
            </p:cNvSpPr>
            <p:nvPr/>
          </p:nvSpPr>
          <p:spPr>
            <a:xfrm>
              <a:off x="7036365" y="10887974"/>
              <a:ext cx="2463498" cy="2461094"/>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5" name="Shape 215"/>
            <p:cNvSpPr>
              <a:spLocks/>
            </p:cNvSpPr>
            <p:nvPr/>
          </p:nvSpPr>
          <p:spPr>
            <a:xfrm>
              <a:off x="5701048" y="9963524"/>
              <a:ext cx="4548626" cy="3363871"/>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6" name="Shape 216"/>
            <p:cNvSpPr>
              <a:spLocks/>
            </p:cNvSpPr>
            <p:nvPr/>
          </p:nvSpPr>
          <p:spPr>
            <a:xfrm>
              <a:off x="462497" y="9449938"/>
              <a:ext cx="980977" cy="1229993"/>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7" name="Shape 217"/>
            <p:cNvSpPr>
              <a:spLocks/>
            </p:cNvSpPr>
            <p:nvPr/>
          </p:nvSpPr>
          <p:spPr>
            <a:xfrm>
              <a:off x="5084746" y="9963524"/>
              <a:ext cx="1946607" cy="3400787"/>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8" name="Shape 218"/>
            <p:cNvSpPr>
              <a:spLocks/>
            </p:cNvSpPr>
            <p:nvPr/>
          </p:nvSpPr>
          <p:spPr>
            <a:xfrm>
              <a:off x="4879314" y="10785255"/>
              <a:ext cx="2141409" cy="2528600"/>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9" name="Shape 219"/>
            <p:cNvSpPr>
              <a:spLocks/>
            </p:cNvSpPr>
            <p:nvPr/>
          </p:nvSpPr>
          <p:spPr>
            <a:xfrm>
              <a:off x="3441281" y="9758089"/>
              <a:ext cx="2301904" cy="1074911"/>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0" name="Shape 220"/>
            <p:cNvSpPr>
              <a:spLocks/>
            </p:cNvSpPr>
            <p:nvPr/>
          </p:nvSpPr>
          <p:spPr>
            <a:xfrm>
              <a:off x="3852149" y="10785255"/>
              <a:ext cx="1225380" cy="2257058"/>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1" name="Shape 221"/>
            <p:cNvSpPr>
              <a:spLocks/>
            </p:cNvSpPr>
            <p:nvPr/>
          </p:nvSpPr>
          <p:spPr>
            <a:xfrm>
              <a:off x="3441281" y="9758089"/>
              <a:ext cx="1693471" cy="1528015"/>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2" name="Shape 222"/>
            <p:cNvSpPr>
              <a:spLocks/>
            </p:cNvSpPr>
            <p:nvPr/>
          </p:nvSpPr>
          <p:spPr>
            <a:xfrm>
              <a:off x="5290180" y="1027165"/>
              <a:ext cx="2023942" cy="1043819"/>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3" name="Shape 223"/>
            <p:cNvSpPr>
              <a:spLocks/>
            </p:cNvSpPr>
            <p:nvPr/>
          </p:nvSpPr>
          <p:spPr>
            <a:xfrm>
              <a:off x="3954865" y="1027165"/>
              <a:ext cx="1509054" cy="1045422"/>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4" name="Shape 224"/>
            <p:cNvSpPr>
              <a:spLocks/>
            </p:cNvSpPr>
            <p:nvPr/>
          </p:nvSpPr>
          <p:spPr>
            <a:xfrm>
              <a:off x="8063534" y="2054334"/>
              <a:ext cx="2196577" cy="793251"/>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5" name="Shape 225"/>
            <p:cNvSpPr>
              <a:spLocks/>
            </p:cNvSpPr>
            <p:nvPr/>
          </p:nvSpPr>
          <p:spPr>
            <a:xfrm>
              <a:off x="7241799" y="1746186"/>
              <a:ext cx="2372111" cy="726342"/>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6" name="Shape 226"/>
            <p:cNvSpPr>
              <a:spLocks/>
            </p:cNvSpPr>
            <p:nvPr/>
          </p:nvSpPr>
          <p:spPr>
            <a:xfrm>
              <a:off x="7241799" y="102716"/>
              <a:ext cx="2346236" cy="1933561"/>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7" name="Shape 227"/>
            <p:cNvSpPr>
              <a:spLocks/>
            </p:cNvSpPr>
            <p:nvPr/>
          </p:nvSpPr>
          <p:spPr>
            <a:xfrm>
              <a:off x="5392897" y="102716"/>
              <a:ext cx="1876789" cy="168148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8" name="Shape 228"/>
            <p:cNvSpPr>
              <a:spLocks/>
            </p:cNvSpPr>
            <p:nvPr/>
          </p:nvSpPr>
          <p:spPr>
            <a:xfrm>
              <a:off x="4776598" y="13764040"/>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9" name="Shape 229"/>
            <p:cNvSpPr>
              <a:spLocks/>
            </p:cNvSpPr>
            <p:nvPr/>
          </p:nvSpPr>
          <p:spPr>
            <a:xfrm>
              <a:off x="4776598" y="12942305"/>
              <a:ext cx="200095" cy="200248"/>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0" name="Shape 230"/>
            <p:cNvSpPr>
              <a:spLocks/>
            </p:cNvSpPr>
            <p:nvPr/>
          </p:nvSpPr>
          <p:spPr>
            <a:xfrm>
              <a:off x="6933649" y="13250456"/>
              <a:ext cx="200177" cy="200179"/>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1" name="Shape 231"/>
            <p:cNvSpPr>
              <a:spLocks/>
            </p:cNvSpPr>
            <p:nvPr/>
          </p:nvSpPr>
          <p:spPr>
            <a:xfrm>
              <a:off x="7962380" y="13765606"/>
              <a:ext cx="402483" cy="40248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2" name="Shape 232"/>
            <p:cNvSpPr>
              <a:spLocks/>
            </p:cNvSpPr>
            <p:nvPr/>
          </p:nvSpPr>
          <p:spPr>
            <a:xfrm>
              <a:off x="8166250" y="15304789"/>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3" name="Shape 233"/>
            <p:cNvSpPr>
              <a:spLocks/>
            </p:cNvSpPr>
            <p:nvPr/>
          </p:nvSpPr>
          <p:spPr>
            <a:xfrm>
              <a:off x="3749430" y="11196122"/>
              <a:ext cx="200076" cy="200177"/>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4" name="Shape 234"/>
            <p:cNvSpPr>
              <a:spLocks/>
            </p:cNvSpPr>
            <p:nvPr/>
          </p:nvSpPr>
          <p:spPr>
            <a:xfrm>
              <a:off x="4982030" y="10682539"/>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5" name="Shape 235"/>
            <p:cNvSpPr>
              <a:spLocks/>
            </p:cNvSpPr>
            <p:nvPr/>
          </p:nvSpPr>
          <p:spPr>
            <a:xfrm>
              <a:off x="5481521" y="9743909"/>
              <a:ext cx="433718" cy="434041"/>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6" name="Shape 236"/>
            <p:cNvSpPr>
              <a:spLocks/>
            </p:cNvSpPr>
            <p:nvPr/>
          </p:nvSpPr>
          <p:spPr>
            <a:xfrm>
              <a:off x="3338563" y="965537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7" name="Shape 237"/>
            <p:cNvSpPr>
              <a:spLocks/>
            </p:cNvSpPr>
            <p:nvPr/>
          </p:nvSpPr>
          <p:spPr>
            <a:xfrm>
              <a:off x="2168487" y="9101597"/>
              <a:ext cx="485995" cy="485995"/>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8" name="Shape 238"/>
            <p:cNvSpPr>
              <a:spLocks/>
            </p:cNvSpPr>
            <p:nvPr/>
          </p:nvSpPr>
          <p:spPr>
            <a:xfrm>
              <a:off x="1284228" y="9347223"/>
              <a:ext cx="200218" cy="200177"/>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9" name="Shape 239"/>
            <p:cNvSpPr>
              <a:spLocks/>
            </p:cNvSpPr>
            <p:nvPr/>
          </p:nvSpPr>
          <p:spPr>
            <a:xfrm>
              <a:off x="462497" y="9449938"/>
              <a:ext cx="200178" cy="200198"/>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0" name="Shape 240"/>
            <p:cNvSpPr>
              <a:spLocks/>
            </p:cNvSpPr>
            <p:nvPr/>
          </p:nvSpPr>
          <p:spPr>
            <a:xfrm>
              <a:off x="359779" y="10579823"/>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1" name="Shape 241"/>
            <p:cNvSpPr>
              <a:spLocks/>
            </p:cNvSpPr>
            <p:nvPr/>
          </p:nvSpPr>
          <p:spPr>
            <a:xfrm>
              <a:off x="873362" y="11606989"/>
              <a:ext cx="200166"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2" name="Shape 242"/>
            <p:cNvSpPr>
              <a:spLocks/>
            </p:cNvSpPr>
            <p:nvPr/>
          </p:nvSpPr>
          <p:spPr>
            <a:xfrm>
              <a:off x="-1" y="13198831"/>
              <a:ext cx="508870" cy="508868"/>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3" name="Shape 243"/>
            <p:cNvSpPr>
              <a:spLocks/>
            </p:cNvSpPr>
            <p:nvPr/>
          </p:nvSpPr>
          <p:spPr>
            <a:xfrm>
              <a:off x="1181512" y="12839590"/>
              <a:ext cx="200217" cy="200177"/>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4" name="Shape 244"/>
            <p:cNvSpPr>
              <a:spLocks/>
            </p:cNvSpPr>
            <p:nvPr/>
          </p:nvSpPr>
          <p:spPr>
            <a:xfrm>
              <a:off x="2722261" y="12326009"/>
              <a:ext cx="200167" cy="200267"/>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5" name="Shape 245"/>
            <p:cNvSpPr>
              <a:spLocks/>
            </p:cNvSpPr>
            <p:nvPr/>
          </p:nvSpPr>
          <p:spPr>
            <a:xfrm>
              <a:off x="3133131" y="11812423"/>
              <a:ext cx="200178" cy="200249"/>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6" name="Shape 246"/>
            <p:cNvSpPr>
              <a:spLocks/>
            </p:cNvSpPr>
            <p:nvPr/>
          </p:nvSpPr>
          <p:spPr>
            <a:xfrm>
              <a:off x="51627" y="7190172"/>
              <a:ext cx="200177" cy="200156"/>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7" name="Shape 247"/>
            <p:cNvSpPr>
              <a:spLocks/>
            </p:cNvSpPr>
            <p:nvPr/>
          </p:nvSpPr>
          <p:spPr>
            <a:xfrm>
              <a:off x="770645" y="4724970"/>
              <a:ext cx="200188" cy="200177"/>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8" name="Shape 248"/>
            <p:cNvSpPr>
              <a:spLocks/>
            </p:cNvSpPr>
            <p:nvPr/>
          </p:nvSpPr>
          <p:spPr>
            <a:xfrm>
              <a:off x="1181512" y="4930402"/>
              <a:ext cx="200166" cy="200177"/>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9" name="Shape 249"/>
            <p:cNvSpPr>
              <a:spLocks/>
            </p:cNvSpPr>
            <p:nvPr/>
          </p:nvSpPr>
          <p:spPr>
            <a:xfrm>
              <a:off x="2722261" y="5752136"/>
              <a:ext cx="200217" cy="200179"/>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0" name="Shape 250"/>
            <p:cNvSpPr>
              <a:spLocks/>
            </p:cNvSpPr>
            <p:nvPr/>
          </p:nvSpPr>
          <p:spPr>
            <a:xfrm>
              <a:off x="4365731" y="6676586"/>
              <a:ext cx="200177" cy="20017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1" name="Shape 251"/>
            <p:cNvSpPr>
              <a:spLocks/>
            </p:cNvSpPr>
            <p:nvPr/>
          </p:nvSpPr>
          <p:spPr>
            <a:xfrm>
              <a:off x="3133131" y="7395604"/>
              <a:ext cx="200207"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2" name="Shape 252"/>
            <p:cNvSpPr>
              <a:spLocks/>
            </p:cNvSpPr>
            <p:nvPr/>
          </p:nvSpPr>
          <p:spPr>
            <a:xfrm>
              <a:off x="6317350" y="7806471"/>
              <a:ext cx="200175" cy="200269"/>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3" name="Shape 253"/>
            <p:cNvSpPr>
              <a:spLocks/>
            </p:cNvSpPr>
            <p:nvPr/>
          </p:nvSpPr>
          <p:spPr>
            <a:xfrm>
              <a:off x="6214634" y="7190172"/>
              <a:ext cx="200246" cy="200156"/>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4" name="Shape 254"/>
            <p:cNvSpPr>
              <a:spLocks/>
            </p:cNvSpPr>
            <p:nvPr/>
          </p:nvSpPr>
          <p:spPr>
            <a:xfrm>
              <a:off x="6009199" y="6676586"/>
              <a:ext cx="200178" cy="200177"/>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5" name="Shape 255"/>
            <p:cNvSpPr>
              <a:spLocks/>
            </p:cNvSpPr>
            <p:nvPr/>
          </p:nvSpPr>
          <p:spPr>
            <a:xfrm>
              <a:off x="4572762" y="4623887"/>
              <a:ext cx="402483" cy="402341"/>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6" name="Shape 256"/>
            <p:cNvSpPr>
              <a:spLocks/>
            </p:cNvSpPr>
            <p:nvPr/>
          </p:nvSpPr>
          <p:spPr>
            <a:xfrm>
              <a:off x="3441281" y="4211387"/>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7" name="Shape 257"/>
            <p:cNvSpPr>
              <a:spLocks/>
            </p:cNvSpPr>
            <p:nvPr/>
          </p:nvSpPr>
          <p:spPr>
            <a:xfrm>
              <a:off x="5187463" y="1951618"/>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8" name="Shape 258"/>
            <p:cNvSpPr>
              <a:spLocks/>
            </p:cNvSpPr>
            <p:nvPr/>
          </p:nvSpPr>
          <p:spPr>
            <a:xfrm>
              <a:off x="6971718" y="1476101"/>
              <a:ext cx="534907" cy="53490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9" name="Shape 259"/>
            <p:cNvSpPr>
              <a:spLocks/>
            </p:cNvSpPr>
            <p:nvPr/>
          </p:nvSpPr>
          <p:spPr>
            <a:xfrm>
              <a:off x="7241799" y="0"/>
              <a:ext cx="200098" cy="200176"/>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0" name="Shape 260"/>
            <p:cNvSpPr>
              <a:spLocks/>
            </p:cNvSpPr>
            <p:nvPr/>
          </p:nvSpPr>
          <p:spPr>
            <a:xfrm>
              <a:off x="5392897" y="924449"/>
              <a:ext cx="200246" cy="200177"/>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1" name="Shape 261"/>
            <p:cNvSpPr>
              <a:spLocks/>
            </p:cNvSpPr>
            <p:nvPr/>
          </p:nvSpPr>
          <p:spPr>
            <a:xfrm>
              <a:off x="3852149" y="1027165"/>
              <a:ext cx="200248" cy="200248"/>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2" name="Shape 262"/>
            <p:cNvSpPr>
              <a:spLocks/>
            </p:cNvSpPr>
            <p:nvPr/>
          </p:nvSpPr>
          <p:spPr>
            <a:xfrm>
              <a:off x="6625497" y="2978784"/>
              <a:ext cx="200179" cy="200198"/>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3" name="Shape 263"/>
            <p:cNvSpPr>
              <a:spLocks/>
            </p:cNvSpPr>
            <p:nvPr/>
          </p:nvSpPr>
          <p:spPr>
            <a:xfrm>
              <a:off x="7858098" y="4519536"/>
              <a:ext cx="200177" cy="200177"/>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4" name="Shape 264"/>
            <p:cNvSpPr>
              <a:spLocks/>
            </p:cNvSpPr>
            <p:nvPr/>
          </p:nvSpPr>
          <p:spPr>
            <a:xfrm>
              <a:off x="8268969" y="4622251"/>
              <a:ext cx="200248" cy="20017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5" name="Shape 265"/>
            <p:cNvSpPr>
              <a:spLocks/>
            </p:cNvSpPr>
            <p:nvPr/>
          </p:nvSpPr>
          <p:spPr>
            <a:xfrm>
              <a:off x="7960817" y="2362485"/>
              <a:ext cx="200249" cy="200155"/>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6" name="Shape 266"/>
            <p:cNvSpPr>
              <a:spLocks/>
            </p:cNvSpPr>
            <p:nvPr/>
          </p:nvSpPr>
          <p:spPr>
            <a:xfrm>
              <a:off x="7960817" y="10785255"/>
              <a:ext cx="200177" cy="200096"/>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7" name="Shape 267"/>
            <p:cNvSpPr>
              <a:spLocks/>
            </p:cNvSpPr>
            <p:nvPr/>
          </p:nvSpPr>
          <p:spPr>
            <a:xfrm>
              <a:off x="3030411" y="4622251"/>
              <a:ext cx="200168" cy="200249"/>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8" name="Shape 268"/>
            <p:cNvSpPr>
              <a:spLocks/>
            </p:cNvSpPr>
            <p:nvPr/>
          </p:nvSpPr>
          <p:spPr>
            <a:xfrm>
              <a:off x="7549948" y="7292888"/>
              <a:ext cx="200248" cy="200267"/>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grpSp>
        <p:nvGrpSpPr>
          <p:cNvPr id="129" name="Group 381"/>
          <p:cNvGrpSpPr/>
          <p:nvPr/>
        </p:nvGrpSpPr>
        <p:grpSpPr>
          <a:xfrm flipH="1">
            <a:off x="9225444" y="-559463"/>
            <a:ext cx="3562082" cy="5403262"/>
            <a:chOff x="0" y="0"/>
            <a:chExt cx="7124162" cy="10806522"/>
          </a:xfrm>
        </p:grpSpPr>
        <p:sp>
          <p:nvSpPr>
            <p:cNvPr id="130" name="Shape 270"/>
            <p:cNvSpPr>
              <a:spLocks/>
            </p:cNvSpPr>
            <p:nvPr/>
          </p:nvSpPr>
          <p:spPr>
            <a:xfrm>
              <a:off x="1953519" y="3267394"/>
              <a:ext cx="1401251" cy="794511"/>
            </a:xfrm>
            <a:custGeom>
              <a:avLst/>
              <a:gdLst/>
              <a:ahLst/>
              <a:cxnLst>
                <a:cxn ang="0">
                  <a:pos x="wd2" y="hd2"/>
                </a:cxn>
                <a:cxn ang="5400000">
                  <a:pos x="wd2" y="hd2"/>
                </a:cxn>
                <a:cxn ang="10800000">
                  <a:pos x="wd2" y="hd2"/>
                </a:cxn>
                <a:cxn ang="16200000">
                  <a:pos x="wd2" y="hd2"/>
                </a:cxn>
              </a:cxnLst>
              <a:rect l="0" t="0" r="r" b="b"/>
              <a:pathLst>
                <a:path w="21600" h="21600" extrusionOk="0">
                  <a:moveTo>
                    <a:pt x="3394" y="260"/>
                  </a:moveTo>
                  <a:lnTo>
                    <a:pt x="220" y="21117"/>
                  </a:lnTo>
                  <a:lnTo>
                    <a:pt x="21076" y="2040"/>
                  </a:lnTo>
                  <a:cubicBezTo>
                    <a:pt x="21076" y="2040"/>
                    <a:pt x="3394" y="260"/>
                    <a:pt x="3394" y="260"/>
                  </a:cubicBezTo>
                  <a:close/>
                  <a:moveTo>
                    <a:pt x="0" y="21600"/>
                  </a:moveTo>
                  <a:lnTo>
                    <a:pt x="3287" y="0"/>
                  </a:lnTo>
                  <a:lnTo>
                    <a:pt x="3345" y="6"/>
                  </a:lnTo>
                  <a:lnTo>
                    <a:pt x="21600" y="1844"/>
                  </a:lnTo>
                  <a:cubicBezTo>
                    <a:pt x="21600" y="184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1" name="Shape 271"/>
            <p:cNvSpPr>
              <a:spLocks/>
            </p:cNvSpPr>
            <p:nvPr/>
          </p:nvSpPr>
          <p:spPr>
            <a:xfrm>
              <a:off x="4368551" y="5043151"/>
              <a:ext cx="915347" cy="412723"/>
            </a:xfrm>
            <a:custGeom>
              <a:avLst/>
              <a:gdLst/>
              <a:ahLst/>
              <a:cxnLst>
                <a:cxn ang="0">
                  <a:pos x="wd2" y="hd2"/>
                </a:cxn>
                <a:cxn ang="5400000">
                  <a:pos x="wd2" y="hd2"/>
                </a:cxn>
                <a:cxn ang="10800000">
                  <a:pos x="wd2" y="hd2"/>
                </a:cxn>
                <a:cxn ang="16200000">
                  <a:pos x="wd2" y="hd2"/>
                </a:cxn>
              </a:cxnLst>
              <a:rect l="0" t="0" r="r" b="b"/>
              <a:pathLst>
                <a:path w="21600" h="21600" extrusionOk="0">
                  <a:moveTo>
                    <a:pt x="241" y="537"/>
                  </a:moveTo>
                  <a:lnTo>
                    <a:pt x="1090" y="20932"/>
                  </a:lnTo>
                  <a:lnTo>
                    <a:pt x="20636" y="5082"/>
                  </a:lnTo>
                  <a:cubicBezTo>
                    <a:pt x="20636" y="5082"/>
                    <a:pt x="241" y="537"/>
                    <a:pt x="241" y="537"/>
                  </a:cubicBezTo>
                  <a:close/>
                  <a:moveTo>
                    <a:pt x="900" y="21600"/>
                  </a:moveTo>
                  <a:lnTo>
                    <a:pt x="0" y="0"/>
                  </a:lnTo>
                  <a:lnTo>
                    <a:pt x="21600" y="4814"/>
                  </a:lnTo>
                  <a:cubicBezTo>
                    <a:pt x="21600" y="4814"/>
                    <a:pt x="900" y="21600"/>
                    <a:pt x="9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2" name="Shape 272"/>
            <p:cNvSpPr>
              <a:spLocks/>
            </p:cNvSpPr>
            <p:nvPr/>
          </p:nvSpPr>
          <p:spPr>
            <a:xfrm>
              <a:off x="817035" y="3267394"/>
              <a:ext cx="1302959" cy="793332"/>
            </a:xfrm>
            <a:custGeom>
              <a:avLst/>
              <a:gdLst/>
              <a:ahLst/>
              <a:cxnLst>
                <a:cxn ang="0">
                  <a:pos x="wd2" y="hd2"/>
                </a:cxn>
                <a:cxn ang="5400000">
                  <a:pos x="wd2" y="hd2"/>
                </a:cxn>
                <a:cxn ang="10800000">
                  <a:pos x="wd2" y="hd2"/>
                </a:cxn>
                <a:cxn ang="16200000">
                  <a:pos x="wd2" y="hd2"/>
                </a:cxn>
              </a:cxnLst>
              <a:rect l="0" t="0" r="r" b="b"/>
              <a:pathLst>
                <a:path w="21600" h="21600" extrusionOk="0">
                  <a:moveTo>
                    <a:pt x="471" y="7018"/>
                  </a:moveTo>
                  <a:lnTo>
                    <a:pt x="17971" y="21241"/>
                  </a:lnTo>
                  <a:lnTo>
                    <a:pt x="21390" y="321"/>
                  </a:lnTo>
                  <a:cubicBezTo>
                    <a:pt x="21390" y="321"/>
                    <a:pt x="471" y="7018"/>
                    <a:pt x="471" y="7018"/>
                  </a:cubicBezTo>
                  <a:close/>
                  <a:moveTo>
                    <a:pt x="18070" y="21600"/>
                  </a:moveTo>
                  <a:lnTo>
                    <a:pt x="17987" y="21532"/>
                  </a:lnTo>
                  <a:lnTo>
                    <a:pt x="0" y="6912"/>
                  </a:lnTo>
                  <a:lnTo>
                    <a:pt x="21600" y="0"/>
                  </a:lnTo>
                  <a:cubicBezTo>
                    <a:pt x="21600" y="0"/>
                    <a:pt x="18070" y="21600"/>
                    <a:pt x="1807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3" name="Shape 273"/>
            <p:cNvSpPr>
              <a:spLocks/>
            </p:cNvSpPr>
            <p:nvPr/>
          </p:nvSpPr>
          <p:spPr>
            <a:xfrm>
              <a:off x="35701" y="3480484"/>
              <a:ext cx="1900168" cy="1571546"/>
            </a:xfrm>
            <a:custGeom>
              <a:avLst/>
              <a:gdLst/>
              <a:ahLst/>
              <a:cxnLst>
                <a:cxn ang="0">
                  <a:pos x="wd2" y="hd2"/>
                </a:cxn>
                <a:cxn ang="5400000">
                  <a:pos x="wd2" y="hd2"/>
                </a:cxn>
                <a:cxn ang="10800000">
                  <a:pos x="wd2" y="hd2"/>
                </a:cxn>
                <a:cxn ang="16200000">
                  <a:pos x="wd2" y="hd2"/>
                </a:cxn>
              </a:cxnLst>
              <a:rect l="0" t="0" r="r" b="b"/>
              <a:pathLst>
                <a:path w="21600" h="21600" extrusionOk="0">
                  <a:moveTo>
                    <a:pt x="9314" y="168"/>
                  </a:moveTo>
                  <a:lnTo>
                    <a:pt x="250" y="21292"/>
                  </a:lnTo>
                  <a:lnTo>
                    <a:pt x="21373" y="7384"/>
                  </a:lnTo>
                  <a:cubicBezTo>
                    <a:pt x="21373" y="7384"/>
                    <a:pt x="9314" y="168"/>
                    <a:pt x="9314" y="168"/>
                  </a:cubicBezTo>
                  <a:close/>
                  <a:moveTo>
                    <a:pt x="0" y="21600"/>
                  </a:moveTo>
                  <a:lnTo>
                    <a:pt x="9269" y="0"/>
                  </a:lnTo>
                  <a:lnTo>
                    <a:pt x="9314" y="27"/>
                  </a:lnTo>
                  <a:lnTo>
                    <a:pt x="21600" y="7378"/>
                  </a:lnTo>
                  <a:cubicBezTo>
                    <a:pt x="21600" y="7378"/>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4" name="Shape 274"/>
            <p:cNvSpPr>
              <a:spLocks/>
            </p:cNvSpPr>
            <p:nvPr/>
          </p:nvSpPr>
          <p:spPr>
            <a:xfrm>
              <a:off x="532914" y="3267394"/>
              <a:ext cx="1604703" cy="259361"/>
            </a:xfrm>
            <a:custGeom>
              <a:avLst/>
              <a:gdLst/>
              <a:ahLst/>
              <a:cxnLst>
                <a:cxn ang="0">
                  <a:pos x="wd2" y="hd2"/>
                </a:cxn>
                <a:cxn ang="5400000">
                  <a:pos x="wd2" y="hd2"/>
                </a:cxn>
                <a:cxn ang="10800000">
                  <a:pos x="wd2" y="hd2"/>
                </a:cxn>
                <a:cxn ang="16200000">
                  <a:pos x="wd2" y="hd2"/>
                </a:cxn>
              </a:cxnLst>
              <a:rect l="0" t="0" r="r" b="b"/>
              <a:pathLst>
                <a:path w="21600" h="21600" extrusionOk="0">
                  <a:moveTo>
                    <a:pt x="417" y="6199"/>
                  </a:moveTo>
                  <a:lnTo>
                    <a:pt x="4338" y="20791"/>
                  </a:lnTo>
                  <a:lnTo>
                    <a:pt x="20774" y="976"/>
                  </a:lnTo>
                  <a:cubicBezTo>
                    <a:pt x="20774" y="976"/>
                    <a:pt x="417" y="6199"/>
                    <a:pt x="417" y="6199"/>
                  </a:cubicBezTo>
                  <a:close/>
                  <a:moveTo>
                    <a:pt x="4315" y="21600"/>
                  </a:moveTo>
                  <a:lnTo>
                    <a:pt x="0" y="5540"/>
                  </a:lnTo>
                  <a:lnTo>
                    <a:pt x="21586" y="0"/>
                  </a:lnTo>
                  <a:lnTo>
                    <a:pt x="21600" y="757"/>
                  </a:lnTo>
                  <a:cubicBezTo>
                    <a:pt x="21600" y="757"/>
                    <a:pt x="4315" y="21600"/>
                    <a:pt x="43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5" name="Shape 275"/>
            <p:cNvSpPr>
              <a:spLocks/>
            </p:cNvSpPr>
            <p:nvPr/>
          </p:nvSpPr>
          <p:spPr>
            <a:xfrm>
              <a:off x="2237641" y="5185212"/>
              <a:ext cx="2233989" cy="1571128"/>
            </a:xfrm>
            <a:custGeom>
              <a:avLst/>
              <a:gdLst/>
              <a:ahLst/>
              <a:cxnLst>
                <a:cxn ang="0">
                  <a:pos x="wd2" y="hd2"/>
                </a:cxn>
                <a:cxn ang="5400000">
                  <a:pos x="wd2" y="hd2"/>
                </a:cxn>
                <a:cxn ang="10800000">
                  <a:pos x="wd2" y="hd2"/>
                </a:cxn>
                <a:cxn ang="16200000">
                  <a:pos x="wd2" y="hd2"/>
                </a:cxn>
              </a:cxnLst>
              <a:rect l="0" t="0" r="r" b="b"/>
              <a:pathLst>
                <a:path w="21600" h="21600" extrusionOk="0">
                  <a:moveTo>
                    <a:pt x="100" y="146"/>
                  </a:moveTo>
                  <a:lnTo>
                    <a:pt x="1630" y="21386"/>
                  </a:lnTo>
                  <a:lnTo>
                    <a:pt x="21340" y="4032"/>
                  </a:lnTo>
                  <a:cubicBezTo>
                    <a:pt x="21340" y="4032"/>
                    <a:pt x="100" y="146"/>
                    <a:pt x="100" y="146"/>
                  </a:cubicBezTo>
                  <a:close/>
                  <a:moveTo>
                    <a:pt x="1556" y="21600"/>
                  </a:moveTo>
                  <a:lnTo>
                    <a:pt x="0" y="0"/>
                  </a:lnTo>
                  <a:lnTo>
                    <a:pt x="55" y="10"/>
                  </a:lnTo>
                  <a:lnTo>
                    <a:pt x="21600" y="3952"/>
                  </a:lnTo>
                  <a:cubicBezTo>
                    <a:pt x="21600" y="3952"/>
                    <a:pt x="1556" y="21600"/>
                    <a:pt x="155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6" name="Shape 276"/>
            <p:cNvSpPr>
              <a:spLocks/>
            </p:cNvSpPr>
            <p:nvPr/>
          </p:nvSpPr>
          <p:spPr>
            <a:xfrm>
              <a:off x="35701" y="4048726"/>
              <a:ext cx="2181029" cy="1162426"/>
            </a:xfrm>
            <a:custGeom>
              <a:avLst/>
              <a:gdLst/>
              <a:ahLst/>
              <a:cxnLst>
                <a:cxn ang="0">
                  <a:pos x="wd2" y="hd2"/>
                </a:cxn>
                <a:cxn ang="5400000">
                  <a:pos x="wd2" y="hd2"/>
                </a:cxn>
                <a:cxn ang="10800000">
                  <a:pos x="wd2" y="hd2"/>
                </a:cxn>
                <a:cxn ang="16200000">
                  <a:pos x="wd2" y="hd2"/>
                </a:cxn>
              </a:cxnLst>
              <a:rect l="0" t="0" r="r" b="b"/>
              <a:pathLst>
                <a:path w="21600" h="21600" extrusionOk="0">
                  <a:moveTo>
                    <a:pt x="323" y="19076"/>
                  </a:moveTo>
                  <a:lnTo>
                    <a:pt x="21482" y="21416"/>
                  </a:lnTo>
                  <a:lnTo>
                    <a:pt x="18742" y="256"/>
                  </a:lnTo>
                  <a:cubicBezTo>
                    <a:pt x="18742" y="256"/>
                    <a:pt x="323" y="19076"/>
                    <a:pt x="323" y="19076"/>
                  </a:cubicBezTo>
                  <a:close/>
                  <a:moveTo>
                    <a:pt x="21600" y="21600"/>
                  </a:moveTo>
                  <a:lnTo>
                    <a:pt x="0" y="19212"/>
                  </a:lnTo>
                  <a:lnTo>
                    <a:pt x="18803" y="0"/>
                  </a:lnTo>
                  <a:cubicBezTo>
                    <a:pt x="1880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7" name="Shape 277"/>
            <p:cNvSpPr>
              <a:spLocks/>
            </p:cNvSpPr>
            <p:nvPr/>
          </p:nvSpPr>
          <p:spPr>
            <a:xfrm>
              <a:off x="35701" y="5043151"/>
              <a:ext cx="2177350" cy="1484563"/>
            </a:xfrm>
            <a:custGeom>
              <a:avLst/>
              <a:gdLst/>
              <a:ahLst/>
              <a:cxnLst>
                <a:cxn ang="0">
                  <a:pos x="wd2" y="hd2"/>
                </a:cxn>
                <a:cxn ang="5400000">
                  <a:pos x="wd2" y="hd2"/>
                </a:cxn>
                <a:cxn ang="10800000">
                  <a:pos x="wd2" y="hd2"/>
                </a:cxn>
                <a:cxn ang="16200000">
                  <a:pos x="wd2" y="hd2"/>
                </a:cxn>
              </a:cxnLst>
              <a:rect l="0" t="0" r="r" b="b"/>
              <a:pathLst>
                <a:path w="21600" h="21600" extrusionOk="0">
                  <a:moveTo>
                    <a:pt x="169" y="148"/>
                  </a:moveTo>
                  <a:lnTo>
                    <a:pt x="9047" y="21380"/>
                  </a:lnTo>
                  <a:lnTo>
                    <a:pt x="21401" y="1984"/>
                  </a:lnTo>
                  <a:cubicBezTo>
                    <a:pt x="21401" y="1984"/>
                    <a:pt x="169" y="148"/>
                    <a:pt x="169" y="148"/>
                  </a:cubicBezTo>
                  <a:close/>
                  <a:moveTo>
                    <a:pt x="9031" y="21600"/>
                  </a:moveTo>
                  <a:lnTo>
                    <a:pt x="9000" y="21524"/>
                  </a:lnTo>
                  <a:lnTo>
                    <a:pt x="0" y="0"/>
                  </a:lnTo>
                  <a:lnTo>
                    <a:pt x="87" y="8"/>
                  </a:lnTo>
                  <a:lnTo>
                    <a:pt x="21600" y="1867"/>
                  </a:lnTo>
                  <a:lnTo>
                    <a:pt x="21534" y="1971"/>
                  </a:lnTo>
                  <a:cubicBezTo>
                    <a:pt x="21534" y="1971"/>
                    <a:pt x="9031" y="21600"/>
                    <a:pt x="903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8" name="Shape 278"/>
            <p:cNvSpPr>
              <a:spLocks/>
            </p:cNvSpPr>
            <p:nvPr/>
          </p:nvSpPr>
          <p:spPr>
            <a:xfrm>
              <a:off x="4155459" y="4688000"/>
              <a:ext cx="1140229" cy="498875"/>
            </a:xfrm>
            <a:custGeom>
              <a:avLst/>
              <a:gdLst/>
              <a:ahLst/>
              <a:cxnLst>
                <a:cxn ang="0">
                  <a:pos x="wd2" y="hd2"/>
                </a:cxn>
                <a:cxn ang="5400000">
                  <a:pos x="wd2" y="hd2"/>
                </a:cxn>
                <a:cxn ang="10800000">
                  <a:pos x="wd2" y="hd2"/>
                </a:cxn>
                <a:cxn ang="16200000">
                  <a:pos x="wd2" y="hd2"/>
                </a:cxn>
              </a:cxnLst>
              <a:rect l="0" t="0" r="r" b="b"/>
              <a:pathLst>
                <a:path w="21600" h="21600" extrusionOk="0">
                  <a:moveTo>
                    <a:pt x="4256" y="17218"/>
                  </a:moveTo>
                  <a:lnTo>
                    <a:pt x="20517" y="20954"/>
                  </a:lnTo>
                  <a:lnTo>
                    <a:pt x="392" y="826"/>
                  </a:lnTo>
                  <a:cubicBezTo>
                    <a:pt x="392" y="826"/>
                    <a:pt x="4256" y="17218"/>
                    <a:pt x="4256" y="17218"/>
                  </a:cubicBezTo>
                  <a:close/>
                  <a:moveTo>
                    <a:pt x="21600" y="21600"/>
                  </a:moveTo>
                  <a:lnTo>
                    <a:pt x="4147" y="17594"/>
                  </a:lnTo>
                  <a:lnTo>
                    <a:pt x="0" y="0"/>
                  </a:lnTo>
                  <a:cubicBezTo>
                    <a:pt x="0"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9" name="Shape 279"/>
            <p:cNvSpPr>
              <a:spLocks/>
            </p:cNvSpPr>
            <p:nvPr/>
          </p:nvSpPr>
          <p:spPr>
            <a:xfrm>
              <a:off x="4155459" y="3125333"/>
              <a:ext cx="1301226" cy="2002025"/>
            </a:xfrm>
            <a:custGeom>
              <a:avLst/>
              <a:gdLst/>
              <a:ahLst/>
              <a:cxnLst>
                <a:cxn ang="0">
                  <a:pos x="wd2" y="hd2"/>
                </a:cxn>
                <a:cxn ang="5400000">
                  <a:pos x="wd2" y="hd2"/>
                </a:cxn>
                <a:cxn ang="10800000">
                  <a:pos x="wd2" y="hd2"/>
                </a:cxn>
                <a:cxn ang="16200000">
                  <a:pos x="wd2" y="hd2"/>
                </a:cxn>
              </a:cxnLst>
              <a:rect l="0" t="0" r="r" b="b"/>
              <a:pathLst>
                <a:path w="21600" h="21600" extrusionOk="0">
                  <a:moveTo>
                    <a:pt x="251" y="16310"/>
                  </a:moveTo>
                  <a:lnTo>
                    <a:pt x="18340" y="21454"/>
                  </a:lnTo>
                  <a:lnTo>
                    <a:pt x="21403" y="301"/>
                  </a:lnTo>
                  <a:cubicBezTo>
                    <a:pt x="21403" y="301"/>
                    <a:pt x="251" y="16310"/>
                    <a:pt x="251" y="16310"/>
                  </a:cubicBezTo>
                  <a:close/>
                  <a:moveTo>
                    <a:pt x="18472" y="21600"/>
                  </a:moveTo>
                  <a:lnTo>
                    <a:pt x="18376" y="21573"/>
                  </a:lnTo>
                  <a:lnTo>
                    <a:pt x="0" y="16346"/>
                  </a:lnTo>
                  <a:lnTo>
                    <a:pt x="67" y="16295"/>
                  </a:lnTo>
                  <a:lnTo>
                    <a:pt x="21600" y="0"/>
                  </a:lnTo>
                  <a:cubicBezTo>
                    <a:pt x="21600" y="0"/>
                    <a:pt x="18472" y="21600"/>
                    <a:pt x="1847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0" name="Shape 280"/>
            <p:cNvSpPr>
              <a:spLocks/>
            </p:cNvSpPr>
            <p:nvPr/>
          </p:nvSpPr>
          <p:spPr>
            <a:xfrm>
              <a:off x="3303096" y="3196362"/>
              <a:ext cx="2175787" cy="1512450"/>
            </a:xfrm>
            <a:custGeom>
              <a:avLst/>
              <a:gdLst/>
              <a:ahLst/>
              <a:cxnLst>
                <a:cxn ang="0">
                  <a:pos x="wd2" y="hd2"/>
                </a:cxn>
                <a:cxn ang="5400000">
                  <a:pos x="wd2" y="hd2"/>
                </a:cxn>
                <a:cxn ang="10800000">
                  <a:pos x="wd2" y="hd2"/>
                </a:cxn>
                <a:cxn ang="16200000">
                  <a:pos x="wd2" y="hd2"/>
                </a:cxn>
              </a:cxnLst>
              <a:rect l="0" t="0" r="r" b="b"/>
              <a:pathLst>
                <a:path w="21600" h="21600" extrusionOk="0">
                  <a:moveTo>
                    <a:pt x="161" y="2181"/>
                  </a:moveTo>
                  <a:lnTo>
                    <a:pt x="8715" y="21380"/>
                  </a:lnTo>
                  <a:lnTo>
                    <a:pt x="21389" y="153"/>
                  </a:lnTo>
                  <a:cubicBezTo>
                    <a:pt x="21389" y="153"/>
                    <a:pt x="161" y="2181"/>
                    <a:pt x="161" y="2181"/>
                  </a:cubicBezTo>
                  <a:close/>
                  <a:moveTo>
                    <a:pt x="8705" y="21600"/>
                  </a:moveTo>
                  <a:lnTo>
                    <a:pt x="0" y="2065"/>
                  </a:lnTo>
                  <a:lnTo>
                    <a:pt x="21600" y="0"/>
                  </a:lnTo>
                  <a:cubicBezTo>
                    <a:pt x="21600" y="0"/>
                    <a:pt x="8705" y="21600"/>
                    <a:pt x="870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1" name="Shape 281"/>
            <p:cNvSpPr>
              <a:spLocks/>
            </p:cNvSpPr>
            <p:nvPr/>
          </p:nvSpPr>
          <p:spPr>
            <a:xfrm>
              <a:off x="674975" y="6747878"/>
              <a:ext cx="1723977" cy="1512450"/>
            </a:xfrm>
            <a:custGeom>
              <a:avLst/>
              <a:gdLst/>
              <a:ahLst/>
              <a:cxnLst>
                <a:cxn ang="0">
                  <a:pos x="wd2" y="hd2"/>
                </a:cxn>
                <a:cxn ang="5400000">
                  <a:pos x="wd2" y="hd2"/>
                </a:cxn>
                <a:cxn ang="10800000">
                  <a:pos x="wd2" y="hd2"/>
                </a:cxn>
                <a:cxn ang="16200000">
                  <a:pos x="wd2" y="hd2"/>
                </a:cxn>
              </a:cxnLst>
              <a:rect l="0" t="0" r="r" b="b"/>
              <a:pathLst>
                <a:path w="21600" h="21600" extrusionOk="0">
                  <a:moveTo>
                    <a:pt x="299" y="19962"/>
                  </a:moveTo>
                  <a:lnTo>
                    <a:pt x="19412" y="21460"/>
                  </a:lnTo>
                  <a:lnTo>
                    <a:pt x="21455" y="304"/>
                  </a:lnTo>
                  <a:cubicBezTo>
                    <a:pt x="21455" y="304"/>
                    <a:pt x="299" y="19962"/>
                    <a:pt x="299" y="19962"/>
                  </a:cubicBezTo>
                  <a:close/>
                  <a:moveTo>
                    <a:pt x="19515" y="21600"/>
                  </a:moveTo>
                  <a:lnTo>
                    <a:pt x="19460" y="21595"/>
                  </a:lnTo>
                  <a:lnTo>
                    <a:pt x="0" y="20071"/>
                  </a:lnTo>
                  <a:lnTo>
                    <a:pt x="21600" y="0"/>
                  </a:lnTo>
                  <a:cubicBezTo>
                    <a:pt x="21600" y="0"/>
                    <a:pt x="19515" y="21600"/>
                    <a:pt x="1951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2" name="Shape 282"/>
            <p:cNvSpPr>
              <a:spLocks/>
            </p:cNvSpPr>
            <p:nvPr/>
          </p:nvSpPr>
          <p:spPr>
            <a:xfrm>
              <a:off x="603944" y="8097452"/>
              <a:ext cx="1585560" cy="443457"/>
            </a:xfrm>
            <a:custGeom>
              <a:avLst/>
              <a:gdLst/>
              <a:ahLst/>
              <a:cxnLst>
                <a:cxn ang="0">
                  <a:pos x="wd2" y="hd2"/>
                </a:cxn>
                <a:cxn ang="5400000">
                  <a:pos x="wd2" y="hd2"/>
                </a:cxn>
                <a:cxn ang="10800000">
                  <a:pos x="wd2" y="hd2"/>
                </a:cxn>
                <a:cxn ang="16200000">
                  <a:pos x="wd2" y="hd2"/>
                </a:cxn>
              </a:cxnLst>
              <a:rect l="0" t="0" r="r" b="b"/>
              <a:pathLst>
                <a:path w="21600" h="21600" extrusionOk="0">
                  <a:moveTo>
                    <a:pt x="936" y="676"/>
                  </a:moveTo>
                  <a:lnTo>
                    <a:pt x="17510" y="21080"/>
                  </a:lnTo>
                  <a:lnTo>
                    <a:pt x="21337" y="5693"/>
                  </a:lnTo>
                  <a:cubicBezTo>
                    <a:pt x="21337" y="5693"/>
                    <a:pt x="936" y="676"/>
                    <a:pt x="936" y="676"/>
                  </a:cubicBezTo>
                  <a:close/>
                  <a:moveTo>
                    <a:pt x="17548" y="21600"/>
                  </a:moveTo>
                  <a:lnTo>
                    <a:pt x="17508" y="21553"/>
                  </a:lnTo>
                  <a:lnTo>
                    <a:pt x="0" y="0"/>
                  </a:lnTo>
                  <a:lnTo>
                    <a:pt x="21600" y="5308"/>
                  </a:lnTo>
                  <a:cubicBezTo>
                    <a:pt x="21600" y="5308"/>
                    <a:pt x="17548" y="21600"/>
                    <a:pt x="175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3" name="Shape 283"/>
            <p:cNvSpPr>
              <a:spLocks/>
            </p:cNvSpPr>
            <p:nvPr/>
          </p:nvSpPr>
          <p:spPr>
            <a:xfrm>
              <a:off x="5647095" y="9233939"/>
              <a:ext cx="875187" cy="922912"/>
            </a:xfrm>
            <a:custGeom>
              <a:avLst/>
              <a:gdLst/>
              <a:ahLst/>
              <a:cxnLst>
                <a:cxn ang="0">
                  <a:pos x="wd2" y="hd2"/>
                </a:cxn>
                <a:cxn ang="5400000">
                  <a:pos x="wd2" y="hd2"/>
                </a:cxn>
                <a:cxn ang="10800000">
                  <a:pos x="wd2" y="hd2"/>
                </a:cxn>
                <a:cxn ang="16200000">
                  <a:pos x="wd2" y="hd2"/>
                </a:cxn>
              </a:cxnLst>
              <a:rect l="0" t="0" r="r" b="b"/>
              <a:pathLst>
                <a:path w="21600" h="21600" extrusionOk="0">
                  <a:moveTo>
                    <a:pt x="356" y="9695"/>
                  </a:moveTo>
                  <a:lnTo>
                    <a:pt x="10075" y="21204"/>
                  </a:lnTo>
                  <a:lnTo>
                    <a:pt x="21102" y="459"/>
                  </a:lnTo>
                  <a:cubicBezTo>
                    <a:pt x="21102" y="459"/>
                    <a:pt x="356" y="9695"/>
                    <a:pt x="356" y="9695"/>
                  </a:cubicBezTo>
                  <a:close/>
                  <a:moveTo>
                    <a:pt x="10118" y="21600"/>
                  </a:moveTo>
                  <a:lnTo>
                    <a:pt x="0" y="9616"/>
                  </a:lnTo>
                  <a:lnTo>
                    <a:pt x="130" y="9559"/>
                  </a:lnTo>
                  <a:lnTo>
                    <a:pt x="21600" y="0"/>
                  </a:lnTo>
                  <a:cubicBezTo>
                    <a:pt x="21600" y="0"/>
                    <a:pt x="10118" y="21600"/>
                    <a:pt x="1011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4" name="Shape 284"/>
            <p:cNvSpPr>
              <a:spLocks/>
            </p:cNvSpPr>
            <p:nvPr/>
          </p:nvSpPr>
          <p:spPr>
            <a:xfrm>
              <a:off x="4865761" y="9162907"/>
              <a:ext cx="1728034" cy="438528"/>
            </a:xfrm>
            <a:custGeom>
              <a:avLst/>
              <a:gdLst/>
              <a:ahLst/>
              <a:cxnLst>
                <a:cxn ang="0">
                  <a:pos x="wd2" y="hd2"/>
                </a:cxn>
                <a:cxn ang="5400000">
                  <a:pos x="wd2" y="hd2"/>
                </a:cxn>
                <a:cxn ang="10800000">
                  <a:pos x="wd2" y="hd2"/>
                </a:cxn>
                <a:cxn ang="16200000">
                  <a:pos x="wd2" y="hd2"/>
                </a:cxn>
              </a:cxnLst>
              <a:rect l="0" t="0" r="r" b="b"/>
              <a:pathLst>
                <a:path w="21600" h="21600" extrusionOk="0">
                  <a:moveTo>
                    <a:pt x="488" y="485"/>
                  </a:moveTo>
                  <a:lnTo>
                    <a:pt x="10629" y="21098"/>
                  </a:lnTo>
                  <a:lnTo>
                    <a:pt x="21101" y="1722"/>
                  </a:lnTo>
                  <a:cubicBezTo>
                    <a:pt x="21101" y="1722"/>
                    <a:pt x="488" y="485"/>
                    <a:pt x="488" y="485"/>
                  </a:cubicBezTo>
                  <a:close/>
                  <a:moveTo>
                    <a:pt x="10626" y="21600"/>
                  </a:moveTo>
                  <a:lnTo>
                    <a:pt x="10601" y="21552"/>
                  </a:lnTo>
                  <a:lnTo>
                    <a:pt x="0" y="0"/>
                  </a:lnTo>
                  <a:lnTo>
                    <a:pt x="21600" y="1298"/>
                  </a:lnTo>
                  <a:cubicBezTo>
                    <a:pt x="21600" y="1298"/>
                    <a:pt x="10626" y="21600"/>
                    <a:pt x="1062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5" name="Shape 285"/>
            <p:cNvSpPr>
              <a:spLocks/>
            </p:cNvSpPr>
            <p:nvPr/>
          </p:nvSpPr>
          <p:spPr>
            <a:xfrm>
              <a:off x="5576065" y="1704727"/>
              <a:ext cx="1501624" cy="1536862"/>
            </a:xfrm>
            <a:custGeom>
              <a:avLst/>
              <a:gdLst/>
              <a:ahLst/>
              <a:cxnLst>
                <a:cxn ang="0">
                  <a:pos x="wd2" y="hd2"/>
                </a:cxn>
                <a:cxn ang="5400000">
                  <a:pos x="wd2" y="hd2"/>
                </a:cxn>
                <a:cxn ang="10800000">
                  <a:pos x="wd2" y="hd2"/>
                </a:cxn>
                <a:cxn ang="16200000">
                  <a:pos x="wd2" y="hd2"/>
                </a:cxn>
              </a:cxnLst>
              <a:rect l="0" t="0" r="r" b="b"/>
              <a:pathLst>
                <a:path w="21600" h="21600" extrusionOk="0">
                  <a:moveTo>
                    <a:pt x="155" y="152"/>
                  </a:moveTo>
                  <a:lnTo>
                    <a:pt x="3106" y="21321"/>
                  </a:lnTo>
                  <a:lnTo>
                    <a:pt x="21324" y="3196"/>
                  </a:lnTo>
                  <a:cubicBezTo>
                    <a:pt x="21324" y="3196"/>
                    <a:pt x="155" y="152"/>
                    <a:pt x="155" y="152"/>
                  </a:cubicBezTo>
                  <a:close/>
                  <a:moveTo>
                    <a:pt x="3011" y="21600"/>
                  </a:moveTo>
                  <a:lnTo>
                    <a:pt x="0" y="0"/>
                  </a:lnTo>
                  <a:lnTo>
                    <a:pt x="21600" y="3105"/>
                  </a:lnTo>
                  <a:cubicBezTo>
                    <a:pt x="21600" y="3105"/>
                    <a:pt x="3011" y="21600"/>
                    <a:pt x="30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6" name="Shape 286"/>
            <p:cNvSpPr>
              <a:spLocks/>
            </p:cNvSpPr>
            <p:nvPr/>
          </p:nvSpPr>
          <p:spPr>
            <a:xfrm>
              <a:off x="5291942" y="3196362"/>
              <a:ext cx="1832221" cy="1938077"/>
            </a:xfrm>
            <a:custGeom>
              <a:avLst/>
              <a:gdLst/>
              <a:ahLst/>
              <a:cxnLst>
                <a:cxn ang="0">
                  <a:pos x="wd2" y="hd2"/>
                </a:cxn>
                <a:cxn ang="5400000">
                  <a:pos x="wd2" y="hd2"/>
                </a:cxn>
                <a:cxn ang="10800000">
                  <a:pos x="wd2" y="hd2"/>
                </a:cxn>
                <a:cxn ang="16200000">
                  <a:pos x="wd2" y="hd2"/>
                </a:cxn>
              </a:cxnLst>
              <a:rect l="0" t="0" r="r" b="b"/>
              <a:pathLst>
                <a:path w="21600" h="21600" extrusionOk="0">
                  <a:moveTo>
                    <a:pt x="6320" y="230"/>
                  </a:moveTo>
                  <a:lnTo>
                    <a:pt x="146" y="21483"/>
                  </a:lnTo>
                  <a:lnTo>
                    <a:pt x="21400" y="19411"/>
                  </a:lnTo>
                  <a:cubicBezTo>
                    <a:pt x="21400" y="19411"/>
                    <a:pt x="6320" y="230"/>
                    <a:pt x="6320" y="230"/>
                  </a:cubicBezTo>
                  <a:close/>
                  <a:moveTo>
                    <a:pt x="0" y="21600"/>
                  </a:moveTo>
                  <a:lnTo>
                    <a:pt x="21" y="21529"/>
                  </a:lnTo>
                  <a:lnTo>
                    <a:pt x="6275" y="0"/>
                  </a:lnTo>
                  <a:lnTo>
                    <a:pt x="21600" y="19495"/>
                  </a:lnTo>
                  <a:lnTo>
                    <a:pt x="21505" y="19504"/>
                  </a:lnTo>
                  <a:cubicBezTo>
                    <a:pt x="21505" y="19504"/>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7" name="Shape 287"/>
            <p:cNvSpPr>
              <a:spLocks/>
            </p:cNvSpPr>
            <p:nvPr/>
          </p:nvSpPr>
          <p:spPr>
            <a:xfrm>
              <a:off x="5434003" y="1704727"/>
              <a:ext cx="351892" cy="1567732"/>
            </a:xfrm>
            <a:custGeom>
              <a:avLst/>
              <a:gdLst/>
              <a:ahLst/>
              <a:cxnLst>
                <a:cxn ang="0">
                  <a:pos x="wd2" y="hd2"/>
                </a:cxn>
                <a:cxn ang="5400000">
                  <a:pos x="wd2" y="hd2"/>
                </a:cxn>
                <a:cxn ang="10800000">
                  <a:pos x="wd2" y="hd2"/>
                </a:cxn>
                <a:cxn ang="16200000">
                  <a:pos x="wd2" y="hd2"/>
                </a:cxn>
              </a:cxnLst>
              <a:rect l="0" t="0" r="r" b="b"/>
              <a:pathLst>
                <a:path w="21600" h="21600" extrusionOk="0">
                  <a:moveTo>
                    <a:pt x="613" y="20660"/>
                  </a:moveTo>
                  <a:lnTo>
                    <a:pt x="20940" y="21445"/>
                  </a:lnTo>
                  <a:lnTo>
                    <a:pt x="8601" y="1118"/>
                  </a:lnTo>
                  <a:cubicBezTo>
                    <a:pt x="8601" y="1118"/>
                    <a:pt x="613" y="20660"/>
                    <a:pt x="613" y="20660"/>
                  </a:cubicBezTo>
                  <a:close/>
                  <a:moveTo>
                    <a:pt x="21600" y="21600"/>
                  </a:moveTo>
                  <a:lnTo>
                    <a:pt x="0" y="20765"/>
                  </a:lnTo>
                  <a:lnTo>
                    <a:pt x="26" y="20705"/>
                  </a:lnTo>
                  <a:lnTo>
                    <a:pt x="8494" y="0"/>
                  </a:lnTo>
                  <a:cubicBezTo>
                    <a:pt x="849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8" name="Shape 288"/>
            <p:cNvSpPr>
              <a:spLocks/>
            </p:cNvSpPr>
            <p:nvPr/>
          </p:nvSpPr>
          <p:spPr>
            <a:xfrm>
              <a:off x="5291942" y="3196362"/>
              <a:ext cx="538276" cy="1987948"/>
            </a:xfrm>
            <a:custGeom>
              <a:avLst/>
              <a:gdLst/>
              <a:ahLst/>
              <a:cxnLst>
                <a:cxn ang="0">
                  <a:pos x="wd2" y="hd2"/>
                </a:cxn>
                <a:cxn ang="5400000">
                  <a:pos x="wd2" y="hd2"/>
                </a:cxn>
                <a:cxn ang="10800000">
                  <a:pos x="wd2" y="hd2"/>
                </a:cxn>
                <a:cxn ang="16200000">
                  <a:pos x="wd2" y="hd2"/>
                </a:cxn>
              </a:cxnLst>
              <a:rect l="0" t="0" r="r" b="b"/>
              <a:pathLst>
                <a:path w="21600" h="21600" extrusionOk="0">
                  <a:moveTo>
                    <a:pt x="7830" y="117"/>
                  </a:moveTo>
                  <a:lnTo>
                    <a:pt x="562" y="21022"/>
                  </a:lnTo>
                  <a:lnTo>
                    <a:pt x="21138" y="738"/>
                  </a:lnTo>
                  <a:cubicBezTo>
                    <a:pt x="21138" y="738"/>
                    <a:pt x="7830" y="117"/>
                    <a:pt x="7830" y="117"/>
                  </a:cubicBezTo>
                  <a:close/>
                  <a:moveTo>
                    <a:pt x="359" y="21600"/>
                  </a:moveTo>
                  <a:lnTo>
                    <a:pt x="0" y="21582"/>
                  </a:lnTo>
                  <a:lnTo>
                    <a:pt x="7499" y="0"/>
                  </a:lnTo>
                  <a:lnTo>
                    <a:pt x="21600" y="658"/>
                  </a:lnTo>
                  <a:lnTo>
                    <a:pt x="21547" y="711"/>
                  </a:lnTo>
                  <a:cubicBezTo>
                    <a:pt x="21547" y="711"/>
                    <a:pt x="359" y="21600"/>
                    <a:pt x="35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49" name="Shape 289"/>
            <p:cNvSpPr>
              <a:spLocks/>
            </p:cNvSpPr>
            <p:nvPr/>
          </p:nvSpPr>
          <p:spPr>
            <a:xfrm>
              <a:off x="3090004" y="4688000"/>
              <a:ext cx="1355267" cy="791740"/>
            </a:xfrm>
            <a:custGeom>
              <a:avLst/>
              <a:gdLst/>
              <a:ahLst/>
              <a:cxnLst>
                <a:cxn ang="0">
                  <a:pos x="wd2" y="hd2"/>
                </a:cxn>
                <a:cxn ang="5400000">
                  <a:pos x="wd2" y="hd2"/>
                </a:cxn>
                <a:cxn ang="10800000">
                  <a:pos x="wd2" y="hd2"/>
                </a:cxn>
                <a:cxn ang="16200000">
                  <a:pos x="wd2" y="hd2"/>
                </a:cxn>
              </a:cxnLst>
              <a:rect l="0" t="0" r="r" b="b"/>
              <a:pathLst>
                <a:path w="21600" h="21600" extrusionOk="0">
                  <a:moveTo>
                    <a:pt x="1085" y="795"/>
                  </a:moveTo>
                  <a:lnTo>
                    <a:pt x="21428" y="21138"/>
                  </a:lnTo>
                  <a:lnTo>
                    <a:pt x="20855" y="10520"/>
                  </a:lnTo>
                  <a:cubicBezTo>
                    <a:pt x="20855" y="10520"/>
                    <a:pt x="1085" y="795"/>
                    <a:pt x="1085" y="795"/>
                  </a:cubicBezTo>
                  <a:close/>
                  <a:moveTo>
                    <a:pt x="21600" y="21600"/>
                  </a:moveTo>
                  <a:lnTo>
                    <a:pt x="0" y="0"/>
                  </a:lnTo>
                  <a:lnTo>
                    <a:pt x="20992" y="10327"/>
                  </a:lnTo>
                  <a:cubicBezTo>
                    <a:pt x="20992" y="10327"/>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0" name="Shape 290"/>
            <p:cNvSpPr>
              <a:spLocks/>
            </p:cNvSpPr>
            <p:nvPr/>
          </p:nvSpPr>
          <p:spPr>
            <a:xfrm>
              <a:off x="3090004" y="4688000"/>
              <a:ext cx="1318082" cy="404611"/>
            </a:xfrm>
            <a:custGeom>
              <a:avLst/>
              <a:gdLst/>
              <a:ahLst/>
              <a:cxnLst>
                <a:cxn ang="0">
                  <a:pos x="wd2" y="hd2"/>
                </a:cxn>
                <a:cxn ang="5400000">
                  <a:pos x="wd2" y="hd2"/>
                </a:cxn>
                <a:cxn ang="10800000">
                  <a:pos x="wd2" y="hd2"/>
                </a:cxn>
                <a:cxn ang="16200000">
                  <a:pos x="wd2" y="hd2"/>
                </a:cxn>
              </a:cxnLst>
              <a:rect l="0" t="0" r="r" b="b"/>
              <a:pathLst>
                <a:path w="21600" h="21600" extrusionOk="0">
                  <a:moveTo>
                    <a:pt x="989" y="1792"/>
                  </a:moveTo>
                  <a:lnTo>
                    <a:pt x="21298" y="20804"/>
                  </a:lnTo>
                  <a:lnTo>
                    <a:pt x="17940" y="496"/>
                  </a:lnTo>
                  <a:cubicBezTo>
                    <a:pt x="17940" y="496"/>
                    <a:pt x="989" y="1792"/>
                    <a:pt x="989" y="1792"/>
                  </a:cubicBezTo>
                  <a:close/>
                  <a:moveTo>
                    <a:pt x="21600" y="21600"/>
                  </a:moveTo>
                  <a:lnTo>
                    <a:pt x="0" y="1378"/>
                  </a:lnTo>
                  <a:lnTo>
                    <a:pt x="18028" y="0"/>
                  </a:lnTo>
                  <a:cubicBezTo>
                    <a:pt x="180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1" name="Shape 291"/>
            <p:cNvSpPr>
              <a:spLocks/>
            </p:cNvSpPr>
            <p:nvPr/>
          </p:nvSpPr>
          <p:spPr>
            <a:xfrm>
              <a:off x="2166611" y="4688000"/>
              <a:ext cx="2252095" cy="781405"/>
            </a:xfrm>
            <a:custGeom>
              <a:avLst/>
              <a:gdLst/>
              <a:ahLst/>
              <a:cxnLst>
                <a:cxn ang="0">
                  <a:pos x="wd2" y="hd2"/>
                </a:cxn>
                <a:cxn ang="5400000">
                  <a:pos x="wd2" y="hd2"/>
                </a:cxn>
                <a:cxn ang="10800000">
                  <a:pos x="wd2" y="hd2"/>
                </a:cxn>
                <a:cxn ang="16200000">
                  <a:pos x="wd2" y="hd2"/>
                </a:cxn>
              </a:cxnLst>
              <a:rect l="0" t="0" r="r" b="b"/>
              <a:pathLst>
                <a:path w="21600" h="21600" extrusionOk="0">
                  <a:moveTo>
                    <a:pt x="284" y="13441"/>
                  </a:moveTo>
                  <a:lnTo>
                    <a:pt x="21180" y="21188"/>
                  </a:lnTo>
                  <a:lnTo>
                    <a:pt x="8769" y="291"/>
                  </a:lnTo>
                  <a:cubicBezTo>
                    <a:pt x="8769" y="291"/>
                    <a:pt x="284" y="13441"/>
                    <a:pt x="284" y="13441"/>
                  </a:cubicBezTo>
                  <a:close/>
                  <a:moveTo>
                    <a:pt x="21600" y="21600"/>
                  </a:moveTo>
                  <a:lnTo>
                    <a:pt x="0" y="13591"/>
                  </a:lnTo>
                  <a:lnTo>
                    <a:pt x="8771" y="0"/>
                  </a:lnTo>
                  <a:lnTo>
                    <a:pt x="8792" y="36"/>
                  </a:lnTo>
                  <a:cubicBezTo>
                    <a:pt x="8792" y="36"/>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2" name="Shape 292"/>
            <p:cNvSpPr>
              <a:spLocks/>
            </p:cNvSpPr>
            <p:nvPr/>
          </p:nvSpPr>
          <p:spPr>
            <a:xfrm>
              <a:off x="3090004" y="3338424"/>
              <a:ext cx="1080855" cy="1398687"/>
            </a:xfrm>
            <a:custGeom>
              <a:avLst/>
              <a:gdLst/>
              <a:ahLst/>
              <a:cxnLst>
                <a:cxn ang="0">
                  <a:pos x="wd2" y="hd2"/>
                </a:cxn>
                <a:cxn ang="5400000">
                  <a:pos x="wd2" y="hd2"/>
                </a:cxn>
                <a:cxn ang="10800000">
                  <a:pos x="wd2" y="hd2"/>
                </a:cxn>
                <a:cxn ang="16200000">
                  <a:pos x="wd2" y="hd2"/>
                </a:cxn>
              </a:cxnLst>
              <a:rect l="0" t="0" r="r" b="b"/>
              <a:pathLst>
                <a:path w="21600" h="21600" extrusionOk="0">
                  <a:moveTo>
                    <a:pt x="4120" y="397"/>
                  </a:moveTo>
                  <a:lnTo>
                    <a:pt x="212" y="21454"/>
                  </a:lnTo>
                  <a:lnTo>
                    <a:pt x="21270" y="21073"/>
                  </a:lnTo>
                  <a:cubicBezTo>
                    <a:pt x="21270" y="21073"/>
                    <a:pt x="4120" y="397"/>
                    <a:pt x="4120" y="397"/>
                  </a:cubicBezTo>
                  <a:close/>
                  <a:moveTo>
                    <a:pt x="0" y="21600"/>
                  </a:moveTo>
                  <a:lnTo>
                    <a:pt x="4006" y="0"/>
                  </a:lnTo>
                  <a:lnTo>
                    <a:pt x="21600" y="21209"/>
                  </a:lnTo>
                  <a:cubicBezTo>
                    <a:pt x="21600" y="2120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3" name="Shape 293"/>
            <p:cNvSpPr>
              <a:spLocks/>
            </p:cNvSpPr>
            <p:nvPr/>
          </p:nvSpPr>
          <p:spPr>
            <a:xfrm>
              <a:off x="1953519" y="3338424"/>
              <a:ext cx="1392621" cy="1396677"/>
            </a:xfrm>
            <a:custGeom>
              <a:avLst/>
              <a:gdLst/>
              <a:ahLst/>
              <a:cxnLst>
                <a:cxn ang="0">
                  <a:pos x="wd2" y="hd2"/>
                </a:cxn>
                <a:cxn ang="5400000">
                  <a:pos x="wd2" y="hd2"/>
                </a:cxn>
                <a:cxn ang="10800000">
                  <a:pos x="wd2" y="hd2"/>
                </a:cxn>
                <a:cxn ang="16200000">
                  <a:pos x="wd2" y="hd2"/>
                </a:cxn>
              </a:cxnLst>
              <a:rect l="0" t="0" r="r" b="b"/>
              <a:pathLst>
                <a:path w="21600" h="21600" extrusionOk="0">
                  <a:moveTo>
                    <a:pt x="300" y="11176"/>
                  </a:moveTo>
                  <a:lnTo>
                    <a:pt x="18382" y="21374"/>
                  </a:lnTo>
                  <a:lnTo>
                    <a:pt x="21419" y="254"/>
                  </a:lnTo>
                  <a:cubicBezTo>
                    <a:pt x="21419" y="254"/>
                    <a:pt x="300" y="11176"/>
                    <a:pt x="300" y="11176"/>
                  </a:cubicBezTo>
                  <a:close/>
                  <a:moveTo>
                    <a:pt x="18494" y="21600"/>
                  </a:moveTo>
                  <a:lnTo>
                    <a:pt x="18404" y="21549"/>
                  </a:lnTo>
                  <a:lnTo>
                    <a:pt x="0" y="11170"/>
                  </a:lnTo>
                  <a:lnTo>
                    <a:pt x="21600" y="0"/>
                  </a:lnTo>
                  <a:cubicBezTo>
                    <a:pt x="21600" y="0"/>
                    <a:pt x="18494" y="21600"/>
                    <a:pt x="1849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4" name="Shape 294"/>
            <p:cNvSpPr>
              <a:spLocks/>
            </p:cNvSpPr>
            <p:nvPr/>
          </p:nvSpPr>
          <p:spPr>
            <a:xfrm>
              <a:off x="1953519" y="4048726"/>
              <a:ext cx="1195619" cy="1166660"/>
            </a:xfrm>
            <a:custGeom>
              <a:avLst/>
              <a:gdLst/>
              <a:ahLst/>
              <a:cxnLst>
                <a:cxn ang="0">
                  <a:pos x="wd2" y="hd2"/>
                </a:cxn>
                <a:cxn ang="5400000">
                  <a:pos x="wd2" y="hd2"/>
                </a:cxn>
                <a:cxn ang="10800000">
                  <a:pos x="wd2" y="hd2"/>
                </a:cxn>
                <a:cxn ang="16200000">
                  <a:pos x="wd2" y="hd2"/>
                </a:cxn>
              </a:cxnLst>
              <a:rect l="0" t="0" r="r" b="b"/>
              <a:pathLst>
                <a:path w="21600" h="21600" extrusionOk="0">
                  <a:moveTo>
                    <a:pt x="252" y="342"/>
                  </a:moveTo>
                  <a:lnTo>
                    <a:pt x="5232" y="21346"/>
                  </a:lnTo>
                  <a:lnTo>
                    <a:pt x="21257" y="12516"/>
                  </a:lnTo>
                  <a:cubicBezTo>
                    <a:pt x="21257" y="12516"/>
                    <a:pt x="252" y="342"/>
                    <a:pt x="252" y="342"/>
                  </a:cubicBezTo>
                  <a:close/>
                  <a:moveTo>
                    <a:pt x="5121" y="21600"/>
                  </a:moveTo>
                  <a:lnTo>
                    <a:pt x="0" y="0"/>
                  </a:lnTo>
                  <a:lnTo>
                    <a:pt x="21600" y="12520"/>
                  </a:lnTo>
                  <a:cubicBezTo>
                    <a:pt x="21600" y="12520"/>
                    <a:pt x="5121" y="21600"/>
                    <a:pt x="512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5" name="Shape 295"/>
            <p:cNvSpPr>
              <a:spLocks/>
            </p:cNvSpPr>
            <p:nvPr/>
          </p:nvSpPr>
          <p:spPr>
            <a:xfrm>
              <a:off x="2237641" y="6747878"/>
              <a:ext cx="493051" cy="1531592"/>
            </a:xfrm>
            <a:custGeom>
              <a:avLst/>
              <a:gdLst/>
              <a:ahLst/>
              <a:cxnLst>
                <a:cxn ang="0">
                  <a:pos x="wd2" y="hd2"/>
                </a:cxn>
                <a:cxn ang="5400000">
                  <a:pos x="wd2" y="hd2"/>
                </a:cxn>
                <a:cxn ang="10800000">
                  <a:pos x="wd2" y="hd2"/>
                </a:cxn>
                <a:cxn ang="16200000">
                  <a:pos x="wd2" y="hd2"/>
                </a:cxn>
              </a:cxnLst>
              <a:rect l="0" t="0" r="r" b="b"/>
              <a:pathLst>
                <a:path w="21600" h="21600" extrusionOk="0">
                  <a:moveTo>
                    <a:pt x="7568" y="641"/>
                  </a:moveTo>
                  <a:lnTo>
                    <a:pt x="520" y="21262"/>
                  </a:lnTo>
                  <a:lnTo>
                    <a:pt x="21141" y="14969"/>
                  </a:lnTo>
                  <a:cubicBezTo>
                    <a:pt x="21141" y="14969"/>
                    <a:pt x="7568" y="641"/>
                    <a:pt x="7568" y="641"/>
                  </a:cubicBezTo>
                  <a:close/>
                  <a:moveTo>
                    <a:pt x="0" y="21600"/>
                  </a:moveTo>
                  <a:lnTo>
                    <a:pt x="7383" y="0"/>
                  </a:lnTo>
                  <a:lnTo>
                    <a:pt x="21600" y="15007"/>
                  </a:lnTo>
                  <a:lnTo>
                    <a:pt x="21512" y="15036"/>
                  </a:lnTo>
                  <a:cubicBezTo>
                    <a:pt x="21512" y="1503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6" name="Shape 296"/>
            <p:cNvSpPr>
              <a:spLocks/>
            </p:cNvSpPr>
            <p:nvPr/>
          </p:nvSpPr>
          <p:spPr>
            <a:xfrm>
              <a:off x="5647095" y="9589089"/>
              <a:ext cx="412936" cy="1028903"/>
            </a:xfrm>
            <a:custGeom>
              <a:avLst/>
              <a:gdLst/>
              <a:ahLst/>
              <a:cxnLst>
                <a:cxn ang="0">
                  <a:pos x="wd2" y="hd2"/>
                </a:cxn>
                <a:cxn ang="5400000">
                  <a:pos x="wd2" y="hd2"/>
                </a:cxn>
                <a:cxn ang="10800000">
                  <a:pos x="wd2" y="hd2"/>
                </a:cxn>
                <a:cxn ang="16200000">
                  <a:pos x="wd2" y="hd2"/>
                </a:cxn>
              </a:cxnLst>
              <a:rect l="0" t="0" r="r" b="b"/>
              <a:pathLst>
                <a:path w="21600" h="21600" extrusionOk="0">
                  <a:moveTo>
                    <a:pt x="552" y="585"/>
                  </a:moveTo>
                  <a:lnTo>
                    <a:pt x="3026" y="21031"/>
                  </a:lnTo>
                  <a:lnTo>
                    <a:pt x="20998" y="10833"/>
                  </a:lnTo>
                  <a:cubicBezTo>
                    <a:pt x="20998" y="10833"/>
                    <a:pt x="552" y="585"/>
                    <a:pt x="552" y="585"/>
                  </a:cubicBezTo>
                  <a:close/>
                  <a:moveTo>
                    <a:pt x="2612" y="21600"/>
                  </a:moveTo>
                  <a:lnTo>
                    <a:pt x="0" y="0"/>
                  </a:lnTo>
                  <a:lnTo>
                    <a:pt x="21600" y="10825"/>
                  </a:lnTo>
                  <a:cubicBezTo>
                    <a:pt x="21600" y="10825"/>
                    <a:pt x="2612" y="21600"/>
                    <a:pt x="2612"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7" name="Shape 297"/>
            <p:cNvSpPr>
              <a:spLocks/>
            </p:cNvSpPr>
            <p:nvPr/>
          </p:nvSpPr>
          <p:spPr>
            <a:xfrm>
              <a:off x="4865761" y="9162907"/>
              <a:ext cx="897313" cy="1459240"/>
            </a:xfrm>
            <a:custGeom>
              <a:avLst/>
              <a:gdLst/>
              <a:ahLst/>
              <a:cxnLst>
                <a:cxn ang="0">
                  <a:pos x="wd2" y="hd2"/>
                </a:cxn>
                <a:cxn ang="5400000">
                  <a:pos x="wd2" y="hd2"/>
                </a:cxn>
                <a:cxn ang="10800000">
                  <a:pos x="wd2" y="hd2"/>
                </a:cxn>
                <a:cxn ang="16200000">
                  <a:pos x="wd2" y="hd2"/>
                </a:cxn>
              </a:cxnLst>
              <a:rect l="0" t="0" r="r" b="b"/>
              <a:pathLst>
                <a:path w="21600" h="21600" extrusionOk="0">
                  <a:moveTo>
                    <a:pt x="604" y="345"/>
                  </a:moveTo>
                  <a:lnTo>
                    <a:pt x="21338" y="21077"/>
                  </a:lnTo>
                  <a:lnTo>
                    <a:pt x="20191" y="6558"/>
                  </a:lnTo>
                  <a:cubicBezTo>
                    <a:pt x="20191" y="6558"/>
                    <a:pt x="604" y="345"/>
                    <a:pt x="604" y="345"/>
                  </a:cubicBezTo>
                  <a:close/>
                  <a:moveTo>
                    <a:pt x="21600" y="21600"/>
                  </a:moveTo>
                  <a:lnTo>
                    <a:pt x="0" y="0"/>
                  </a:lnTo>
                  <a:lnTo>
                    <a:pt x="20404" y="6473"/>
                  </a:lnTo>
                  <a:cubicBezTo>
                    <a:pt x="20404" y="6473"/>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8" name="Shape 298"/>
            <p:cNvSpPr>
              <a:spLocks/>
            </p:cNvSpPr>
            <p:nvPr/>
          </p:nvSpPr>
          <p:spPr>
            <a:xfrm>
              <a:off x="5718127" y="10228364"/>
              <a:ext cx="467665" cy="453722"/>
            </a:xfrm>
            <a:custGeom>
              <a:avLst/>
              <a:gdLst/>
              <a:ahLst/>
              <a:cxnLst>
                <a:cxn ang="0">
                  <a:pos x="wd2" y="hd2"/>
                </a:cxn>
                <a:cxn ang="5400000">
                  <a:pos x="wd2" y="hd2"/>
                </a:cxn>
                <a:cxn ang="10800000">
                  <a:pos x="wd2" y="hd2"/>
                </a:cxn>
                <a:cxn ang="16200000">
                  <a:pos x="wd2" y="hd2"/>
                </a:cxn>
              </a:cxnLst>
              <a:rect l="0" t="0" r="r" b="b"/>
              <a:pathLst>
                <a:path w="21600" h="21600" extrusionOk="0">
                  <a:moveTo>
                    <a:pt x="18454" y="862"/>
                  </a:moveTo>
                  <a:lnTo>
                    <a:pt x="1935" y="20012"/>
                  </a:lnTo>
                  <a:lnTo>
                    <a:pt x="21087" y="9243"/>
                  </a:lnTo>
                  <a:cubicBezTo>
                    <a:pt x="21087" y="9243"/>
                    <a:pt x="18454" y="862"/>
                    <a:pt x="18454" y="862"/>
                  </a:cubicBezTo>
                  <a:close/>
                  <a:moveTo>
                    <a:pt x="0" y="21600"/>
                  </a:moveTo>
                  <a:lnTo>
                    <a:pt x="18627" y="0"/>
                  </a:lnTo>
                  <a:lnTo>
                    <a:pt x="21600" y="9454"/>
                  </a:lnTo>
                  <a:lnTo>
                    <a:pt x="21446" y="9543"/>
                  </a:lnTo>
                  <a:cubicBezTo>
                    <a:pt x="21446" y="954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9" name="Shape 299"/>
            <p:cNvSpPr>
              <a:spLocks/>
            </p:cNvSpPr>
            <p:nvPr/>
          </p:nvSpPr>
          <p:spPr>
            <a:xfrm>
              <a:off x="5718127" y="10086300"/>
              <a:ext cx="389631" cy="512265"/>
            </a:xfrm>
            <a:custGeom>
              <a:avLst/>
              <a:gdLst/>
              <a:ahLst/>
              <a:cxnLst>
                <a:cxn ang="0">
                  <a:pos x="wd2" y="hd2"/>
                </a:cxn>
                <a:cxn ang="5400000">
                  <a:pos x="wd2" y="hd2"/>
                </a:cxn>
                <a:cxn ang="10800000">
                  <a:pos x="wd2" y="hd2"/>
                </a:cxn>
                <a:cxn ang="16200000">
                  <a:pos x="wd2" y="hd2"/>
                </a:cxn>
              </a:cxnLst>
              <a:rect l="0" t="0" r="r" b="b"/>
              <a:pathLst>
                <a:path w="21600" h="21600" extrusionOk="0">
                  <a:moveTo>
                    <a:pt x="19723" y="816"/>
                  </a:moveTo>
                  <a:lnTo>
                    <a:pt x="3057" y="18739"/>
                  </a:lnTo>
                  <a:lnTo>
                    <a:pt x="21012" y="3384"/>
                  </a:lnTo>
                  <a:cubicBezTo>
                    <a:pt x="21012" y="3384"/>
                    <a:pt x="19723" y="816"/>
                    <a:pt x="19723" y="816"/>
                  </a:cubicBezTo>
                  <a:close/>
                  <a:moveTo>
                    <a:pt x="400" y="21600"/>
                  </a:moveTo>
                  <a:lnTo>
                    <a:pt x="0" y="21357"/>
                  </a:lnTo>
                  <a:lnTo>
                    <a:pt x="19862" y="0"/>
                  </a:lnTo>
                  <a:lnTo>
                    <a:pt x="21600" y="3466"/>
                  </a:lnTo>
                  <a:cubicBezTo>
                    <a:pt x="21600" y="3466"/>
                    <a:pt x="400" y="21600"/>
                    <a:pt x="4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0" name="Shape 300"/>
            <p:cNvSpPr>
              <a:spLocks/>
            </p:cNvSpPr>
            <p:nvPr/>
          </p:nvSpPr>
          <p:spPr>
            <a:xfrm>
              <a:off x="4652670" y="1704727"/>
              <a:ext cx="956623" cy="1482133"/>
            </a:xfrm>
            <a:custGeom>
              <a:avLst/>
              <a:gdLst/>
              <a:ahLst/>
              <a:cxnLst>
                <a:cxn ang="0">
                  <a:pos x="wd2" y="hd2"/>
                </a:cxn>
                <a:cxn ang="5400000">
                  <a:pos x="wd2" y="hd2"/>
                </a:cxn>
                <a:cxn ang="10800000">
                  <a:pos x="wd2" y="hd2"/>
                </a:cxn>
                <a:cxn ang="16200000">
                  <a:pos x="wd2" y="hd2"/>
                </a:cxn>
              </a:cxnLst>
              <a:rect l="0" t="0" r="r" b="b"/>
              <a:pathLst>
                <a:path w="21600" h="21600" extrusionOk="0">
                  <a:moveTo>
                    <a:pt x="327" y="6175"/>
                  </a:moveTo>
                  <a:lnTo>
                    <a:pt x="18369" y="21248"/>
                  </a:lnTo>
                  <a:lnTo>
                    <a:pt x="21360" y="214"/>
                  </a:lnTo>
                  <a:cubicBezTo>
                    <a:pt x="21360" y="214"/>
                    <a:pt x="327" y="6175"/>
                    <a:pt x="327" y="6175"/>
                  </a:cubicBezTo>
                  <a:close/>
                  <a:moveTo>
                    <a:pt x="18527" y="21600"/>
                  </a:moveTo>
                  <a:lnTo>
                    <a:pt x="0" y="6120"/>
                  </a:lnTo>
                  <a:lnTo>
                    <a:pt x="21600" y="0"/>
                  </a:lnTo>
                  <a:cubicBezTo>
                    <a:pt x="21600" y="0"/>
                    <a:pt x="18527" y="21600"/>
                    <a:pt x="1852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1" name="Shape 301"/>
            <p:cNvSpPr>
              <a:spLocks/>
            </p:cNvSpPr>
            <p:nvPr/>
          </p:nvSpPr>
          <p:spPr>
            <a:xfrm>
              <a:off x="4652670" y="1207516"/>
              <a:ext cx="960991" cy="921591"/>
            </a:xfrm>
            <a:custGeom>
              <a:avLst/>
              <a:gdLst/>
              <a:ahLst/>
              <a:cxnLst>
                <a:cxn ang="0">
                  <a:pos x="wd2" y="hd2"/>
                </a:cxn>
                <a:cxn ang="5400000">
                  <a:pos x="wd2" y="hd2"/>
                </a:cxn>
                <a:cxn ang="10800000">
                  <a:pos x="wd2" y="hd2"/>
                </a:cxn>
                <a:cxn ang="16200000">
                  <a:pos x="wd2" y="hd2"/>
                </a:cxn>
              </a:cxnLst>
              <a:rect l="0" t="0" r="r" b="b"/>
              <a:pathLst>
                <a:path w="21600" h="21600" extrusionOk="0">
                  <a:moveTo>
                    <a:pt x="8111" y="356"/>
                  </a:moveTo>
                  <a:lnTo>
                    <a:pt x="373" y="21194"/>
                  </a:lnTo>
                  <a:lnTo>
                    <a:pt x="21210" y="11654"/>
                  </a:lnTo>
                  <a:cubicBezTo>
                    <a:pt x="21210" y="11654"/>
                    <a:pt x="8111" y="356"/>
                    <a:pt x="8111" y="356"/>
                  </a:cubicBezTo>
                  <a:close/>
                  <a:moveTo>
                    <a:pt x="0" y="21600"/>
                  </a:moveTo>
                  <a:lnTo>
                    <a:pt x="8022" y="0"/>
                  </a:lnTo>
                  <a:lnTo>
                    <a:pt x="21600" y="11712"/>
                  </a:lnTo>
                  <a:cubicBezTo>
                    <a:pt x="21600" y="11712"/>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2" name="Shape 302"/>
            <p:cNvSpPr>
              <a:spLocks/>
            </p:cNvSpPr>
            <p:nvPr/>
          </p:nvSpPr>
          <p:spPr>
            <a:xfrm>
              <a:off x="3303096" y="2130907"/>
              <a:ext cx="2179046" cy="1203773"/>
            </a:xfrm>
            <a:custGeom>
              <a:avLst/>
              <a:gdLst/>
              <a:ahLst/>
              <a:cxnLst>
                <a:cxn ang="0">
                  <a:pos x="wd2" y="hd2"/>
                </a:cxn>
                <a:cxn ang="5400000">
                  <a:pos x="wd2" y="hd2"/>
                </a:cxn>
                <a:cxn ang="10800000">
                  <a:pos x="wd2" y="hd2"/>
                </a:cxn>
                <a:cxn ang="16200000">
                  <a:pos x="wd2" y="hd2"/>
                </a:cxn>
              </a:cxnLst>
              <a:rect l="0" t="0" r="r" b="b"/>
              <a:pathLst>
                <a:path w="21600" h="21600" extrusionOk="0">
                  <a:moveTo>
                    <a:pt x="13478" y="240"/>
                  </a:moveTo>
                  <a:lnTo>
                    <a:pt x="260" y="21402"/>
                  </a:lnTo>
                  <a:lnTo>
                    <a:pt x="21424" y="18857"/>
                  </a:lnTo>
                  <a:cubicBezTo>
                    <a:pt x="21424" y="18857"/>
                    <a:pt x="13478" y="240"/>
                    <a:pt x="13478" y="240"/>
                  </a:cubicBezTo>
                  <a:close/>
                  <a:moveTo>
                    <a:pt x="0" y="21600"/>
                  </a:moveTo>
                  <a:lnTo>
                    <a:pt x="13491" y="0"/>
                  </a:lnTo>
                  <a:lnTo>
                    <a:pt x="13521" y="70"/>
                  </a:lnTo>
                  <a:lnTo>
                    <a:pt x="21600" y="19001"/>
                  </a:lnTo>
                  <a:lnTo>
                    <a:pt x="21515" y="19011"/>
                  </a:lnTo>
                  <a:cubicBezTo>
                    <a:pt x="21515" y="19011"/>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3" name="Shape 303"/>
            <p:cNvSpPr>
              <a:spLocks/>
            </p:cNvSpPr>
            <p:nvPr/>
          </p:nvSpPr>
          <p:spPr>
            <a:xfrm>
              <a:off x="3587215" y="1207516"/>
              <a:ext cx="1396052" cy="918124"/>
            </a:xfrm>
            <a:custGeom>
              <a:avLst/>
              <a:gdLst/>
              <a:ahLst/>
              <a:cxnLst>
                <a:cxn ang="0">
                  <a:pos x="wd2" y="hd2"/>
                </a:cxn>
                <a:cxn ang="5400000">
                  <a:pos x="wd2" y="hd2"/>
                </a:cxn>
                <a:cxn ang="10800000">
                  <a:pos x="wd2" y="hd2"/>
                </a:cxn>
                <a:cxn ang="16200000">
                  <a:pos x="wd2" y="hd2"/>
                </a:cxn>
              </a:cxnLst>
              <a:rect l="0" t="0" r="r" b="b"/>
              <a:pathLst>
                <a:path w="21600" h="21600" extrusionOk="0">
                  <a:moveTo>
                    <a:pt x="380" y="4966"/>
                  </a:moveTo>
                  <a:lnTo>
                    <a:pt x="16032" y="21267"/>
                  </a:lnTo>
                  <a:lnTo>
                    <a:pt x="21380" y="268"/>
                  </a:lnTo>
                  <a:cubicBezTo>
                    <a:pt x="21380" y="268"/>
                    <a:pt x="380" y="4966"/>
                    <a:pt x="380" y="4966"/>
                  </a:cubicBezTo>
                  <a:close/>
                  <a:moveTo>
                    <a:pt x="16100" y="21600"/>
                  </a:moveTo>
                  <a:lnTo>
                    <a:pt x="0" y="4832"/>
                  </a:lnTo>
                  <a:lnTo>
                    <a:pt x="21600" y="0"/>
                  </a:lnTo>
                  <a:cubicBezTo>
                    <a:pt x="21600" y="0"/>
                    <a:pt x="16100" y="21600"/>
                    <a:pt x="161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4" name="Shape 304"/>
            <p:cNvSpPr>
              <a:spLocks/>
            </p:cNvSpPr>
            <p:nvPr/>
          </p:nvSpPr>
          <p:spPr>
            <a:xfrm>
              <a:off x="3303096" y="1420605"/>
              <a:ext cx="1361438" cy="1914353"/>
            </a:xfrm>
            <a:custGeom>
              <a:avLst/>
              <a:gdLst/>
              <a:ahLst/>
              <a:cxnLst>
                <a:cxn ang="0">
                  <a:pos x="wd2" y="hd2"/>
                </a:cxn>
                <a:cxn ang="5400000">
                  <a:pos x="wd2" y="hd2"/>
                </a:cxn>
                <a:cxn ang="10800000">
                  <a:pos x="wd2" y="hd2"/>
                </a:cxn>
                <a:cxn ang="16200000">
                  <a:pos x="wd2" y="hd2"/>
                </a:cxn>
              </a:cxnLst>
              <a:rect l="0" t="0" r="r" b="b"/>
              <a:pathLst>
                <a:path w="21600" h="21600" extrusionOk="0">
                  <a:moveTo>
                    <a:pt x="5256" y="177"/>
                  </a:moveTo>
                  <a:lnTo>
                    <a:pt x="214" y="21328"/>
                  </a:lnTo>
                  <a:lnTo>
                    <a:pt x="21363" y="8024"/>
                  </a:lnTo>
                  <a:cubicBezTo>
                    <a:pt x="21363" y="8024"/>
                    <a:pt x="5256" y="177"/>
                    <a:pt x="5256" y="177"/>
                  </a:cubicBezTo>
                  <a:close/>
                  <a:moveTo>
                    <a:pt x="0" y="21600"/>
                  </a:moveTo>
                  <a:lnTo>
                    <a:pt x="5150" y="0"/>
                  </a:lnTo>
                  <a:lnTo>
                    <a:pt x="21600" y="8013"/>
                  </a:lnTo>
                  <a:cubicBezTo>
                    <a:pt x="21600" y="8013"/>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5" name="Shape 305"/>
            <p:cNvSpPr>
              <a:spLocks/>
            </p:cNvSpPr>
            <p:nvPr/>
          </p:nvSpPr>
          <p:spPr>
            <a:xfrm>
              <a:off x="1669398" y="5185212"/>
              <a:ext cx="733851" cy="1582855"/>
            </a:xfrm>
            <a:custGeom>
              <a:avLst/>
              <a:gdLst/>
              <a:ahLst/>
              <a:cxnLst>
                <a:cxn ang="0">
                  <a:pos x="wd2" y="hd2"/>
                </a:cxn>
                <a:cxn ang="5400000">
                  <a:pos x="wd2" y="hd2"/>
                </a:cxn>
                <a:cxn ang="10800000">
                  <a:pos x="wd2" y="hd2"/>
                </a:cxn>
                <a:cxn ang="16200000">
                  <a:pos x="wd2" y="hd2"/>
                </a:cxn>
              </a:cxnLst>
              <a:rect l="0" t="0" r="r" b="b"/>
              <a:pathLst>
                <a:path w="21600" h="21600" extrusionOk="0">
                  <a:moveTo>
                    <a:pt x="361" y="17679"/>
                  </a:moveTo>
                  <a:lnTo>
                    <a:pt x="21286" y="21410"/>
                  </a:lnTo>
                  <a:lnTo>
                    <a:pt x="16663" y="486"/>
                  </a:lnTo>
                  <a:cubicBezTo>
                    <a:pt x="16663" y="486"/>
                    <a:pt x="361" y="17679"/>
                    <a:pt x="361" y="17679"/>
                  </a:cubicBezTo>
                  <a:close/>
                  <a:moveTo>
                    <a:pt x="21600" y="21600"/>
                  </a:moveTo>
                  <a:lnTo>
                    <a:pt x="0" y="17750"/>
                  </a:lnTo>
                  <a:lnTo>
                    <a:pt x="16828" y="0"/>
                  </a:lnTo>
                  <a:cubicBezTo>
                    <a:pt x="16828"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6" name="Shape 306"/>
            <p:cNvSpPr>
              <a:spLocks/>
            </p:cNvSpPr>
            <p:nvPr/>
          </p:nvSpPr>
          <p:spPr>
            <a:xfrm>
              <a:off x="959097" y="5185212"/>
              <a:ext cx="1282815" cy="1373230"/>
            </a:xfrm>
            <a:custGeom>
              <a:avLst/>
              <a:gdLst/>
              <a:ahLst/>
              <a:cxnLst>
                <a:cxn ang="0">
                  <a:pos x="wd2" y="hd2"/>
                </a:cxn>
                <a:cxn ang="5400000">
                  <a:pos x="wd2" y="hd2"/>
                </a:cxn>
                <a:cxn ang="10800000">
                  <a:pos x="wd2" y="hd2"/>
                </a:cxn>
                <a:cxn ang="16200000">
                  <a:pos x="wd2" y="hd2"/>
                </a:cxn>
              </a:cxnLst>
              <a:rect l="0" t="0" r="r" b="b"/>
              <a:pathLst>
                <a:path w="21600" h="21600" extrusionOk="0">
                  <a:moveTo>
                    <a:pt x="21093" y="719"/>
                  </a:moveTo>
                  <a:lnTo>
                    <a:pt x="391" y="21421"/>
                  </a:lnTo>
                  <a:lnTo>
                    <a:pt x="11818" y="20430"/>
                  </a:lnTo>
                  <a:cubicBezTo>
                    <a:pt x="11818" y="20430"/>
                    <a:pt x="21093" y="719"/>
                    <a:pt x="21093" y="719"/>
                  </a:cubicBezTo>
                  <a:close/>
                  <a:moveTo>
                    <a:pt x="0" y="21600"/>
                  </a:moveTo>
                  <a:lnTo>
                    <a:pt x="21600" y="0"/>
                  </a:lnTo>
                  <a:lnTo>
                    <a:pt x="11923" y="20567"/>
                  </a:lnTo>
                  <a:cubicBezTo>
                    <a:pt x="11923" y="20567"/>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7" name="Shape 307"/>
            <p:cNvSpPr>
              <a:spLocks/>
            </p:cNvSpPr>
            <p:nvPr/>
          </p:nvSpPr>
          <p:spPr>
            <a:xfrm>
              <a:off x="674975" y="6463757"/>
              <a:ext cx="1732302" cy="1694188"/>
            </a:xfrm>
            <a:custGeom>
              <a:avLst/>
              <a:gdLst/>
              <a:ahLst/>
              <a:cxnLst>
                <a:cxn ang="0">
                  <a:pos x="wd2" y="hd2"/>
                </a:cxn>
                <a:cxn ang="5400000">
                  <a:pos x="wd2" y="hd2"/>
                </a:cxn>
                <a:cxn ang="10800000">
                  <a:pos x="wd2" y="hd2"/>
                </a:cxn>
                <a:cxn ang="16200000">
                  <a:pos x="wd2" y="hd2"/>
                </a:cxn>
              </a:cxnLst>
              <a:rect l="0" t="0" r="r" b="b"/>
              <a:pathLst>
                <a:path w="21600" h="21600" extrusionOk="0">
                  <a:moveTo>
                    <a:pt x="12505" y="146"/>
                  </a:moveTo>
                  <a:lnTo>
                    <a:pt x="424" y="21096"/>
                  </a:lnTo>
                  <a:lnTo>
                    <a:pt x="21374" y="3632"/>
                  </a:lnTo>
                  <a:cubicBezTo>
                    <a:pt x="21374" y="3632"/>
                    <a:pt x="12505" y="146"/>
                    <a:pt x="12505" y="146"/>
                  </a:cubicBezTo>
                  <a:close/>
                  <a:moveTo>
                    <a:pt x="0" y="21600"/>
                  </a:moveTo>
                  <a:lnTo>
                    <a:pt x="12455" y="0"/>
                  </a:lnTo>
                  <a:lnTo>
                    <a:pt x="21600" y="3596"/>
                  </a:lnTo>
                  <a:cubicBezTo>
                    <a:pt x="21600" y="3596"/>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8" name="Shape 308"/>
            <p:cNvSpPr>
              <a:spLocks/>
            </p:cNvSpPr>
            <p:nvPr/>
          </p:nvSpPr>
          <p:spPr>
            <a:xfrm>
              <a:off x="248793" y="6463757"/>
              <a:ext cx="1392550" cy="917500"/>
            </a:xfrm>
            <a:custGeom>
              <a:avLst/>
              <a:gdLst/>
              <a:ahLst/>
              <a:cxnLst>
                <a:cxn ang="0">
                  <a:pos x="wd2" y="hd2"/>
                </a:cxn>
                <a:cxn ang="5400000">
                  <a:pos x="wd2" y="hd2"/>
                </a:cxn>
                <a:cxn ang="10800000">
                  <a:pos x="wd2" y="hd2"/>
                </a:cxn>
                <a:cxn ang="16200000">
                  <a:pos x="wd2" y="hd2"/>
                </a:cxn>
              </a:cxnLst>
              <a:rect l="0" t="0" r="r" b="b"/>
              <a:pathLst>
                <a:path w="21600" h="21600" extrusionOk="0">
                  <a:moveTo>
                    <a:pt x="10604" y="1765"/>
                  </a:moveTo>
                  <a:lnTo>
                    <a:pt x="671" y="20671"/>
                  </a:lnTo>
                  <a:lnTo>
                    <a:pt x="21045" y="296"/>
                  </a:lnTo>
                  <a:cubicBezTo>
                    <a:pt x="21045" y="296"/>
                    <a:pt x="10604" y="1765"/>
                    <a:pt x="10604" y="1765"/>
                  </a:cubicBezTo>
                  <a:close/>
                  <a:moveTo>
                    <a:pt x="0" y="21600"/>
                  </a:moveTo>
                  <a:lnTo>
                    <a:pt x="10531" y="1558"/>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9" name="Shape 309"/>
            <p:cNvSpPr>
              <a:spLocks/>
            </p:cNvSpPr>
            <p:nvPr/>
          </p:nvSpPr>
          <p:spPr>
            <a:xfrm>
              <a:off x="319824" y="6463757"/>
              <a:ext cx="1372881" cy="1693214"/>
            </a:xfrm>
            <a:custGeom>
              <a:avLst/>
              <a:gdLst/>
              <a:ahLst/>
              <a:cxnLst>
                <a:cxn ang="0">
                  <a:pos x="wd2" y="hd2"/>
                </a:cxn>
                <a:cxn ang="5400000">
                  <a:pos x="wd2" y="hd2"/>
                </a:cxn>
                <a:cxn ang="10800000">
                  <a:pos x="wd2" y="hd2"/>
                </a:cxn>
                <a:cxn ang="16200000">
                  <a:pos x="wd2" y="hd2"/>
                </a:cxn>
              </a:cxnLst>
              <a:rect l="0" t="0" r="r" b="b"/>
              <a:pathLst>
                <a:path w="21600" h="21600" extrusionOk="0">
                  <a:moveTo>
                    <a:pt x="184" y="11581"/>
                  </a:moveTo>
                  <a:lnTo>
                    <a:pt x="5906" y="21350"/>
                  </a:lnTo>
                  <a:lnTo>
                    <a:pt x="21159" y="376"/>
                  </a:lnTo>
                  <a:cubicBezTo>
                    <a:pt x="21159" y="376"/>
                    <a:pt x="184" y="11581"/>
                    <a:pt x="184" y="11581"/>
                  </a:cubicBezTo>
                  <a:close/>
                  <a:moveTo>
                    <a:pt x="5893" y="21600"/>
                  </a:moveTo>
                  <a:lnTo>
                    <a:pt x="0" y="11539"/>
                  </a:lnTo>
                  <a:lnTo>
                    <a:pt x="52" y="11511"/>
                  </a:lnTo>
                  <a:lnTo>
                    <a:pt x="21600" y="0"/>
                  </a:lnTo>
                  <a:cubicBezTo>
                    <a:pt x="21600" y="0"/>
                    <a:pt x="5893" y="21600"/>
                    <a:pt x="589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0" name="Shape 310"/>
            <p:cNvSpPr>
              <a:spLocks/>
            </p:cNvSpPr>
            <p:nvPr/>
          </p:nvSpPr>
          <p:spPr>
            <a:xfrm>
              <a:off x="5718127" y="10370425"/>
              <a:ext cx="786193" cy="436098"/>
            </a:xfrm>
            <a:custGeom>
              <a:avLst/>
              <a:gdLst/>
              <a:ahLst/>
              <a:cxnLst>
                <a:cxn ang="0">
                  <a:pos x="wd2" y="hd2"/>
                </a:cxn>
                <a:cxn ang="5400000">
                  <a:pos x="wd2" y="hd2"/>
                </a:cxn>
                <a:cxn ang="10800000">
                  <a:pos x="wd2" y="hd2"/>
                </a:cxn>
                <a:cxn ang="16200000">
                  <a:pos x="wd2" y="hd2"/>
                </a:cxn>
              </a:cxnLst>
              <a:rect l="0" t="0" r="r" b="b"/>
              <a:pathLst>
                <a:path w="21600" h="21600" extrusionOk="0">
                  <a:moveTo>
                    <a:pt x="698" y="12128"/>
                  </a:moveTo>
                  <a:lnTo>
                    <a:pt x="20971" y="20861"/>
                  </a:lnTo>
                  <a:lnTo>
                    <a:pt x="12435" y="587"/>
                  </a:lnTo>
                  <a:cubicBezTo>
                    <a:pt x="12435" y="587"/>
                    <a:pt x="698" y="12128"/>
                    <a:pt x="698" y="12128"/>
                  </a:cubicBezTo>
                  <a:close/>
                  <a:moveTo>
                    <a:pt x="21600" y="21600"/>
                  </a:moveTo>
                  <a:lnTo>
                    <a:pt x="0" y="12296"/>
                  </a:lnTo>
                  <a:lnTo>
                    <a:pt x="12506" y="0"/>
                  </a:lnTo>
                  <a:cubicBezTo>
                    <a:pt x="12506"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1" name="Shape 311"/>
            <p:cNvSpPr>
              <a:spLocks/>
            </p:cNvSpPr>
            <p:nvPr/>
          </p:nvSpPr>
          <p:spPr>
            <a:xfrm>
              <a:off x="4439581" y="5114181"/>
              <a:ext cx="2296489" cy="1757653"/>
            </a:xfrm>
            <a:custGeom>
              <a:avLst/>
              <a:gdLst/>
              <a:ahLst/>
              <a:cxnLst>
                <a:cxn ang="0">
                  <a:pos x="wd2" y="hd2"/>
                </a:cxn>
                <a:cxn ang="5400000">
                  <a:pos x="wd2" y="hd2"/>
                </a:cxn>
                <a:cxn ang="10800000">
                  <a:pos x="wd2" y="hd2"/>
                </a:cxn>
                <a:cxn ang="16200000">
                  <a:pos x="wd2" y="hd2"/>
                </a:cxn>
              </a:cxnLst>
              <a:rect l="0" t="0" r="r" b="b"/>
              <a:pathLst>
                <a:path w="21600" h="21600" extrusionOk="0">
                  <a:moveTo>
                    <a:pt x="196" y="3913"/>
                  </a:moveTo>
                  <a:lnTo>
                    <a:pt x="21201" y="21141"/>
                  </a:lnTo>
                  <a:lnTo>
                    <a:pt x="8104" y="134"/>
                  </a:lnTo>
                  <a:cubicBezTo>
                    <a:pt x="8104" y="134"/>
                    <a:pt x="196" y="3913"/>
                    <a:pt x="196" y="3913"/>
                  </a:cubicBezTo>
                  <a:close/>
                  <a:moveTo>
                    <a:pt x="21600" y="21600"/>
                  </a:moveTo>
                  <a:lnTo>
                    <a:pt x="0" y="3885"/>
                  </a:lnTo>
                  <a:lnTo>
                    <a:pt x="8133" y="0"/>
                  </a:lnTo>
                  <a:cubicBezTo>
                    <a:pt x="813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2" name="Shape 312"/>
            <p:cNvSpPr>
              <a:spLocks/>
            </p:cNvSpPr>
            <p:nvPr/>
          </p:nvSpPr>
          <p:spPr>
            <a:xfrm>
              <a:off x="35701" y="7316121"/>
              <a:ext cx="647769" cy="1295544"/>
            </a:xfrm>
            <a:custGeom>
              <a:avLst/>
              <a:gdLst/>
              <a:ahLst/>
              <a:cxnLst>
                <a:cxn ang="0">
                  <a:pos x="wd2" y="hd2"/>
                </a:cxn>
                <a:cxn ang="5400000">
                  <a:pos x="wd2" y="hd2"/>
                </a:cxn>
                <a:cxn ang="10800000">
                  <a:pos x="wd2" y="hd2"/>
                </a:cxn>
                <a:cxn ang="16200000">
                  <a:pos x="wd2" y="hd2"/>
                </a:cxn>
              </a:cxnLst>
              <a:rect l="0" t="0" r="r" b="b"/>
              <a:pathLst>
                <a:path w="21600" h="21600" extrusionOk="0">
                  <a:moveTo>
                    <a:pt x="9157" y="476"/>
                  </a:moveTo>
                  <a:lnTo>
                    <a:pt x="472" y="21224"/>
                  </a:lnTo>
                  <a:lnTo>
                    <a:pt x="21218" y="13175"/>
                  </a:lnTo>
                  <a:cubicBezTo>
                    <a:pt x="21218" y="13175"/>
                    <a:pt x="9157" y="476"/>
                    <a:pt x="9157" y="476"/>
                  </a:cubicBezTo>
                  <a:close/>
                  <a:moveTo>
                    <a:pt x="0" y="21600"/>
                  </a:moveTo>
                  <a:lnTo>
                    <a:pt x="9044" y="0"/>
                  </a:lnTo>
                  <a:lnTo>
                    <a:pt x="21600" y="13220"/>
                  </a:lnTo>
                  <a:cubicBezTo>
                    <a:pt x="21600" y="1322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3" name="Shape 313"/>
            <p:cNvSpPr>
              <a:spLocks/>
            </p:cNvSpPr>
            <p:nvPr/>
          </p:nvSpPr>
          <p:spPr>
            <a:xfrm>
              <a:off x="3942368" y="5469332"/>
              <a:ext cx="2778365" cy="1433300"/>
            </a:xfrm>
            <a:custGeom>
              <a:avLst/>
              <a:gdLst/>
              <a:ahLst/>
              <a:cxnLst>
                <a:cxn ang="0">
                  <a:pos x="wd2" y="hd2"/>
                </a:cxn>
                <a:cxn ang="5400000">
                  <a:pos x="wd2" y="hd2"/>
                </a:cxn>
                <a:cxn ang="10800000">
                  <a:pos x="wd2" y="hd2"/>
                </a:cxn>
                <a:cxn ang="16200000">
                  <a:pos x="wd2" y="hd2"/>
                </a:cxn>
              </a:cxnLst>
              <a:rect l="0" t="0" r="r" b="b"/>
              <a:pathLst>
                <a:path w="21600" h="21600" extrusionOk="0">
                  <a:moveTo>
                    <a:pt x="101" y="21451"/>
                  </a:moveTo>
                  <a:lnTo>
                    <a:pt x="21352" y="21461"/>
                  </a:lnTo>
                  <a:lnTo>
                    <a:pt x="3887" y="210"/>
                  </a:lnTo>
                  <a:cubicBezTo>
                    <a:pt x="3887" y="210"/>
                    <a:pt x="101" y="21451"/>
                    <a:pt x="101" y="21451"/>
                  </a:cubicBezTo>
                  <a:close/>
                  <a:moveTo>
                    <a:pt x="21600" y="21600"/>
                  </a:moveTo>
                  <a:lnTo>
                    <a:pt x="0" y="21589"/>
                  </a:lnTo>
                  <a:lnTo>
                    <a:pt x="3849" y="0"/>
                  </a:lnTo>
                  <a:cubicBezTo>
                    <a:pt x="384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4" name="Shape 314"/>
            <p:cNvSpPr>
              <a:spLocks/>
            </p:cNvSpPr>
            <p:nvPr/>
          </p:nvSpPr>
          <p:spPr>
            <a:xfrm>
              <a:off x="2379702" y="5469332"/>
              <a:ext cx="2078433" cy="1436560"/>
            </a:xfrm>
            <a:custGeom>
              <a:avLst/>
              <a:gdLst/>
              <a:ahLst/>
              <a:cxnLst>
                <a:cxn ang="0">
                  <a:pos x="wd2" y="hd2"/>
                </a:cxn>
                <a:cxn ang="5400000">
                  <a:pos x="wd2" y="hd2"/>
                </a:cxn>
                <a:cxn ang="10800000">
                  <a:pos x="wd2" y="hd2"/>
                </a:cxn>
                <a:cxn ang="16200000">
                  <a:pos x="wd2" y="hd2"/>
                </a:cxn>
              </a:cxnLst>
              <a:rect l="0" t="0" r="r" b="b"/>
              <a:pathLst>
                <a:path w="21600" h="21600" extrusionOk="0">
                  <a:moveTo>
                    <a:pt x="292" y="19252"/>
                  </a:moveTo>
                  <a:lnTo>
                    <a:pt x="16375" y="21452"/>
                  </a:lnTo>
                  <a:lnTo>
                    <a:pt x="21422" y="321"/>
                  </a:lnTo>
                  <a:cubicBezTo>
                    <a:pt x="21422" y="321"/>
                    <a:pt x="292" y="19252"/>
                    <a:pt x="292" y="19252"/>
                  </a:cubicBezTo>
                  <a:close/>
                  <a:moveTo>
                    <a:pt x="16441" y="21600"/>
                  </a:moveTo>
                  <a:lnTo>
                    <a:pt x="16404" y="21595"/>
                  </a:lnTo>
                  <a:lnTo>
                    <a:pt x="0" y="19351"/>
                  </a:lnTo>
                  <a:lnTo>
                    <a:pt x="21600" y="0"/>
                  </a:lnTo>
                  <a:cubicBezTo>
                    <a:pt x="21600" y="0"/>
                    <a:pt x="16441" y="21600"/>
                    <a:pt x="1644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5" name="Shape 315"/>
            <p:cNvSpPr>
              <a:spLocks/>
            </p:cNvSpPr>
            <p:nvPr/>
          </p:nvSpPr>
          <p:spPr>
            <a:xfrm>
              <a:off x="674975" y="8097452"/>
              <a:ext cx="1272196" cy="856044"/>
            </a:xfrm>
            <a:custGeom>
              <a:avLst/>
              <a:gdLst/>
              <a:ahLst/>
              <a:cxnLst>
                <a:cxn ang="0">
                  <a:pos x="wd2" y="hd2"/>
                </a:cxn>
                <a:cxn ang="5400000">
                  <a:pos x="wd2" y="hd2"/>
                </a:cxn>
                <a:cxn ang="10800000">
                  <a:pos x="wd2" y="hd2"/>
                </a:cxn>
                <a:cxn ang="16200000">
                  <a:pos x="wd2" y="hd2"/>
                </a:cxn>
              </a:cxnLst>
              <a:rect l="0" t="0" r="r" b="b"/>
              <a:pathLst>
                <a:path w="21600" h="21600" extrusionOk="0">
                  <a:moveTo>
                    <a:pt x="225" y="361"/>
                  </a:moveTo>
                  <a:lnTo>
                    <a:pt x="3904" y="21287"/>
                  </a:lnTo>
                  <a:lnTo>
                    <a:pt x="21152" y="11069"/>
                  </a:lnTo>
                  <a:cubicBezTo>
                    <a:pt x="21152" y="11069"/>
                    <a:pt x="225" y="361"/>
                    <a:pt x="225" y="361"/>
                  </a:cubicBezTo>
                  <a:close/>
                  <a:moveTo>
                    <a:pt x="3797" y="21600"/>
                  </a:moveTo>
                  <a:lnTo>
                    <a:pt x="0" y="0"/>
                  </a:lnTo>
                  <a:lnTo>
                    <a:pt x="138" y="70"/>
                  </a:lnTo>
                  <a:lnTo>
                    <a:pt x="21600" y="11053"/>
                  </a:lnTo>
                  <a:cubicBezTo>
                    <a:pt x="21600" y="11053"/>
                    <a:pt x="3797" y="21600"/>
                    <a:pt x="3797"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6" name="Shape 316"/>
            <p:cNvSpPr>
              <a:spLocks/>
            </p:cNvSpPr>
            <p:nvPr/>
          </p:nvSpPr>
          <p:spPr>
            <a:xfrm>
              <a:off x="35701" y="8097452"/>
              <a:ext cx="870953" cy="858331"/>
            </a:xfrm>
            <a:custGeom>
              <a:avLst/>
              <a:gdLst/>
              <a:ahLst/>
              <a:cxnLst>
                <a:cxn ang="0">
                  <a:pos x="wd2" y="hd2"/>
                </a:cxn>
                <a:cxn ang="5400000">
                  <a:pos x="wd2" y="hd2"/>
                </a:cxn>
                <a:cxn ang="10800000">
                  <a:pos x="wd2" y="hd2"/>
                </a:cxn>
                <a:cxn ang="16200000">
                  <a:pos x="wd2" y="hd2"/>
                </a:cxn>
              </a:cxnLst>
              <a:rect l="0" t="0" r="r" b="b"/>
              <a:pathLst>
                <a:path w="21600" h="21600" extrusionOk="0">
                  <a:moveTo>
                    <a:pt x="451" y="12567"/>
                  </a:moveTo>
                  <a:lnTo>
                    <a:pt x="21265" y="21211"/>
                  </a:lnTo>
                  <a:lnTo>
                    <a:pt x="15907" y="398"/>
                  </a:lnTo>
                  <a:cubicBezTo>
                    <a:pt x="15907" y="398"/>
                    <a:pt x="451" y="12567"/>
                    <a:pt x="451" y="12567"/>
                  </a:cubicBezTo>
                  <a:close/>
                  <a:moveTo>
                    <a:pt x="21600" y="21600"/>
                  </a:moveTo>
                  <a:lnTo>
                    <a:pt x="0" y="12629"/>
                  </a:lnTo>
                  <a:lnTo>
                    <a:pt x="16039" y="0"/>
                  </a:lnTo>
                  <a:cubicBezTo>
                    <a:pt x="16039"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7" name="Shape 317"/>
            <p:cNvSpPr>
              <a:spLocks/>
            </p:cNvSpPr>
            <p:nvPr/>
          </p:nvSpPr>
          <p:spPr>
            <a:xfrm>
              <a:off x="35701" y="8594667"/>
              <a:ext cx="873660" cy="667160"/>
            </a:xfrm>
            <a:custGeom>
              <a:avLst/>
              <a:gdLst/>
              <a:ahLst/>
              <a:cxnLst>
                <a:cxn ang="0">
                  <a:pos x="wd2" y="hd2"/>
                </a:cxn>
                <a:cxn ang="5400000">
                  <a:pos x="wd2" y="hd2"/>
                </a:cxn>
                <a:cxn ang="10800000">
                  <a:pos x="wd2" y="hd2"/>
                </a:cxn>
                <a:cxn ang="16200000">
                  <a:pos x="wd2" y="hd2"/>
                </a:cxn>
              </a:cxnLst>
              <a:rect l="0" t="0" r="r" b="b"/>
              <a:pathLst>
                <a:path w="21600" h="21600" extrusionOk="0">
                  <a:moveTo>
                    <a:pt x="340" y="503"/>
                  </a:moveTo>
                  <a:lnTo>
                    <a:pt x="4614" y="21185"/>
                  </a:lnTo>
                  <a:lnTo>
                    <a:pt x="21022" y="11588"/>
                  </a:lnTo>
                  <a:cubicBezTo>
                    <a:pt x="21022" y="11588"/>
                    <a:pt x="340" y="503"/>
                    <a:pt x="340" y="503"/>
                  </a:cubicBezTo>
                  <a:close/>
                  <a:moveTo>
                    <a:pt x="4465" y="21600"/>
                  </a:moveTo>
                  <a:lnTo>
                    <a:pt x="0" y="0"/>
                  </a:lnTo>
                  <a:lnTo>
                    <a:pt x="214" y="115"/>
                  </a:lnTo>
                  <a:lnTo>
                    <a:pt x="21600" y="11575"/>
                  </a:lnTo>
                  <a:cubicBezTo>
                    <a:pt x="21600" y="11575"/>
                    <a:pt x="4465" y="21600"/>
                    <a:pt x="446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8" name="Shape 318"/>
            <p:cNvSpPr>
              <a:spLocks/>
            </p:cNvSpPr>
            <p:nvPr/>
          </p:nvSpPr>
          <p:spPr>
            <a:xfrm>
              <a:off x="3374125" y="9020847"/>
              <a:ext cx="1503983" cy="584268"/>
            </a:xfrm>
            <a:custGeom>
              <a:avLst/>
              <a:gdLst/>
              <a:ahLst/>
              <a:cxnLst>
                <a:cxn ang="0">
                  <a:pos x="wd2" y="hd2"/>
                </a:cxn>
                <a:cxn ang="5400000">
                  <a:pos x="wd2" y="hd2"/>
                </a:cxn>
                <a:cxn ang="10800000">
                  <a:pos x="wd2" y="hd2"/>
                </a:cxn>
                <a:cxn ang="16200000">
                  <a:pos x="wd2" y="hd2"/>
                </a:cxn>
              </a:cxnLst>
              <a:rect l="0" t="0" r="r" b="b"/>
              <a:pathLst>
                <a:path w="21600" h="21600" extrusionOk="0">
                  <a:moveTo>
                    <a:pt x="272" y="385"/>
                  </a:moveTo>
                  <a:lnTo>
                    <a:pt x="135" y="21159"/>
                  </a:lnTo>
                  <a:lnTo>
                    <a:pt x="20908" y="7329"/>
                  </a:lnTo>
                  <a:cubicBezTo>
                    <a:pt x="20908" y="7329"/>
                    <a:pt x="272" y="385"/>
                    <a:pt x="272" y="385"/>
                  </a:cubicBezTo>
                  <a:close/>
                  <a:moveTo>
                    <a:pt x="0" y="21600"/>
                  </a:moveTo>
                  <a:lnTo>
                    <a:pt x="142" y="0"/>
                  </a:lnTo>
                  <a:lnTo>
                    <a:pt x="215" y="26"/>
                  </a:lnTo>
                  <a:lnTo>
                    <a:pt x="21600" y="7219"/>
                  </a:lnTo>
                  <a:cubicBezTo>
                    <a:pt x="21600" y="721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9" name="Shape 319"/>
            <p:cNvSpPr>
              <a:spLocks/>
            </p:cNvSpPr>
            <p:nvPr/>
          </p:nvSpPr>
          <p:spPr>
            <a:xfrm>
              <a:off x="2237641" y="7742301"/>
              <a:ext cx="1196663" cy="1251150"/>
            </a:xfrm>
            <a:custGeom>
              <a:avLst/>
              <a:gdLst/>
              <a:ahLst/>
              <a:cxnLst>
                <a:cxn ang="0">
                  <a:pos x="wd2" y="hd2"/>
                </a:cxn>
                <a:cxn ang="5400000">
                  <a:pos x="wd2" y="hd2"/>
                </a:cxn>
                <a:cxn ang="10800000">
                  <a:pos x="wd2" y="hd2"/>
                </a:cxn>
                <a:cxn ang="16200000">
                  <a:pos x="wd2" y="hd2"/>
                </a:cxn>
              </a:cxnLst>
              <a:rect l="0" t="0" r="r" b="b"/>
              <a:pathLst>
                <a:path w="21600" h="21600" extrusionOk="0">
                  <a:moveTo>
                    <a:pt x="266" y="8003"/>
                  </a:moveTo>
                  <a:lnTo>
                    <a:pt x="21119" y="21108"/>
                  </a:lnTo>
                  <a:lnTo>
                    <a:pt x="8811" y="255"/>
                  </a:lnTo>
                  <a:cubicBezTo>
                    <a:pt x="8811" y="255"/>
                    <a:pt x="266" y="8003"/>
                    <a:pt x="266" y="8003"/>
                  </a:cubicBezTo>
                  <a:close/>
                  <a:moveTo>
                    <a:pt x="21600" y="21600"/>
                  </a:moveTo>
                  <a:lnTo>
                    <a:pt x="0" y="8026"/>
                  </a:lnTo>
                  <a:lnTo>
                    <a:pt x="8851" y="0"/>
                  </a:lnTo>
                  <a:cubicBezTo>
                    <a:pt x="8851"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0" name="Shape 320"/>
            <p:cNvSpPr>
              <a:spLocks/>
            </p:cNvSpPr>
            <p:nvPr/>
          </p:nvSpPr>
          <p:spPr>
            <a:xfrm>
              <a:off x="1882488" y="8239514"/>
              <a:ext cx="1502633" cy="792429"/>
            </a:xfrm>
            <a:custGeom>
              <a:avLst/>
              <a:gdLst/>
              <a:ahLst/>
              <a:cxnLst>
                <a:cxn ang="0">
                  <a:pos x="wd2" y="hd2"/>
                </a:cxn>
                <a:cxn ang="5400000">
                  <a:pos x="wd2" y="hd2"/>
                </a:cxn>
                <a:cxn ang="10800000">
                  <a:pos x="wd2" y="hd2"/>
                </a:cxn>
                <a:cxn ang="16200000">
                  <a:pos x="wd2" y="hd2"/>
                </a:cxn>
              </a:cxnLst>
              <a:rect l="0" t="0" r="r" b="b"/>
              <a:pathLst>
                <a:path w="21600" h="21600" extrusionOk="0">
                  <a:moveTo>
                    <a:pt x="236" y="8966"/>
                  </a:moveTo>
                  <a:lnTo>
                    <a:pt x="20758" y="20849"/>
                  </a:lnTo>
                  <a:lnTo>
                    <a:pt x="4286" y="327"/>
                  </a:lnTo>
                  <a:cubicBezTo>
                    <a:pt x="4286" y="327"/>
                    <a:pt x="236" y="8966"/>
                    <a:pt x="236" y="8966"/>
                  </a:cubicBezTo>
                  <a:close/>
                  <a:moveTo>
                    <a:pt x="21600" y="21600"/>
                  </a:moveTo>
                  <a:lnTo>
                    <a:pt x="0" y="9093"/>
                  </a:lnTo>
                  <a:lnTo>
                    <a:pt x="4263" y="0"/>
                  </a:lnTo>
                  <a:lnTo>
                    <a:pt x="4311" y="59"/>
                  </a:lnTo>
                  <a:cubicBezTo>
                    <a:pt x="4311" y="59"/>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1" name="Shape 321"/>
            <p:cNvSpPr>
              <a:spLocks/>
            </p:cNvSpPr>
            <p:nvPr/>
          </p:nvSpPr>
          <p:spPr>
            <a:xfrm>
              <a:off x="2450732" y="1420605"/>
              <a:ext cx="1200718" cy="1918722"/>
            </a:xfrm>
            <a:custGeom>
              <a:avLst/>
              <a:gdLst/>
              <a:ahLst/>
              <a:cxnLst>
                <a:cxn ang="0">
                  <a:pos x="wd2" y="hd2"/>
                </a:cxn>
                <a:cxn ang="5400000">
                  <a:pos x="wd2" y="hd2"/>
                </a:cxn>
                <a:cxn ang="10800000">
                  <a:pos x="wd2" y="hd2"/>
                </a:cxn>
                <a:cxn ang="16200000">
                  <a:pos x="wd2" y="hd2"/>
                </a:cxn>
              </a:cxnLst>
              <a:rect l="0" t="0" r="r" b="b"/>
              <a:pathLst>
                <a:path w="21600" h="21600" extrusionOk="0">
                  <a:moveTo>
                    <a:pt x="268" y="18258"/>
                  </a:moveTo>
                  <a:lnTo>
                    <a:pt x="15615" y="21463"/>
                  </a:lnTo>
                  <a:lnTo>
                    <a:pt x="21320" y="411"/>
                  </a:lnTo>
                  <a:cubicBezTo>
                    <a:pt x="21320" y="411"/>
                    <a:pt x="268" y="18258"/>
                    <a:pt x="268" y="18258"/>
                  </a:cubicBezTo>
                  <a:close/>
                  <a:moveTo>
                    <a:pt x="15748" y="21600"/>
                  </a:moveTo>
                  <a:lnTo>
                    <a:pt x="0" y="18310"/>
                  </a:lnTo>
                  <a:lnTo>
                    <a:pt x="21600" y="0"/>
                  </a:lnTo>
                  <a:cubicBezTo>
                    <a:pt x="21600" y="0"/>
                    <a:pt x="15748" y="21600"/>
                    <a:pt x="1574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2" name="Shape 322"/>
            <p:cNvSpPr>
              <a:spLocks/>
            </p:cNvSpPr>
            <p:nvPr/>
          </p:nvSpPr>
          <p:spPr>
            <a:xfrm>
              <a:off x="2450732" y="781331"/>
              <a:ext cx="1198807" cy="2261663"/>
            </a:xfrm>
            <a:custGeom>
              <a:avLst/>
              <a:gdLst/>
              <a:ahLst/>
              <a:cxnLst>
                <a:cxn ang="0">
                  <a:pos x="wd2" y="hd2"/>
                </a:cxn>
                <a:cxn ang="5400000">
                  <a:pos x="wd2" y="hd2"/>
                </a:cxn>
                <a:cxn ang="10800000">
                  <a:pos x="wd2" y="hd2"/>
                </a:cxn>
                <a:cxn ang="16200000">
                  <a:pos x="wd2" y="hd2"/>
                </a:cxn>
              </a:cxnLst>
              <a:rect l="0" t="0" r="r" b="b"/>
              <a:pathLst>
                <a:path w="21600" h="21600" extrusionOk="0">
                  <a:moveTo>
                    <a:pt x="5451" y="156"/>
                  </a:moveTo>
                  <a:lnTo>
                    <a:pt x="247" y="21275"/>
                  </a:lnTo>
                  <a:lnTo>
                    <a:pt x="21366" y="6110"/>
                  </a:lnTo>
                  <a:cubicBezTo>
                    <a:pt x="21366" y="6110"/>
                    <a:pt x="5451" y="156"/>
                    <a:pt x="5451" y="156"/>
                  </a:cubicBezTo>
                  <a:close/>
                  <a:moveTo>
                    <a:pt x="0" y="21600"/>
                  </a:moveTo>
                  <a:lnTo>
                    <a:pt x="5324" y="0"/>
                  </a:lnTo>
                  <a:lnTo>
                    <a:pt x="21600" y="6090"/>
                  </a:lnTo>
                  <a:cubicBezTo>
                    <a:pt x="21600" y="609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3" name="Shape 323"/>
            <p:cNvSpPr>
              <a:spLocks/>
            </p:cNvSpPr>
            <p:nvPr/>
          </p:nvSpPr>
          <p:spPr>
            <a:xfrm>
              <a:off x="2166611" y="3054303"/>
              <a:ext cx="1214732" cy="300146"/>
            </a:xfrm>
            <a:custGeom>
              <a:avLst/>
              <a:gdLst/>
              <a:ahLst/>
              <a:cxnLst>
                <a:cxn ang="0">
                  <a:pos x="wd2" y="hd2"/>
                </a:cxn>
                <a:cxn ang="5400000">
                  <a:pos x="wd2" y="hd2"/>
                </a:cxn>
                <a:cxn ang="10800000">
                  <a:pos x="wd2" y="hd2"/>
                </a:cxn>
                <a:cxn ang="16200000">
                  <a:pos x="wd2" y="hd2"/>
                </a:cxn>
              </a:cxnLst>
              <a:rect l="0" t="0" r="r" b="b"/>
              <a:pathLst>
                <a:path w="21600" h="21600" extrusionOk="0">
                  <a:moveTo>
                    <a:pt x="464" y="16059"/>
                  </a:moveTo>
                  <a:lnTo>
                    <a:pt x="20386" y="20657"/>
                  </a:lnTo>
                  <a:lnTo>
                    <a:pt x="5639" y="739"/>
                  </a:lnTo>
                  <a:cubicBezTo>
                    <a:pt x="5639" y="739"/>
                    <a:pt x="464" y="16059"/>
                    <a:pt x="464" y="16059"/>
                  </a:cubicBezTo>
                  <a:close/>
                  <a:moveTo>
                    <a:pt x="21600" y="21600"/>
                  </a:moveTo>
                  <a:lnTo>
                    <a:pt x="0" y="16608"/>
                  </a:lnTo>
                  <a:lnTo>
                    <a:pt x="5611" y="0"/>
                  </a:lnTo>
                  <a:lnTo>
                    <a:pt x="5651" y="55"/>
                  </a:lnTo>
                  <a:cubicBezTo>
                    <a:pt x="5651" y="55"/>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4" name="Shape 324"/>
            <p:cNvSpPr>
              <a:spLocks/>
            </p:cNvSpPr>
            <p:nvPr/>
          </p:nvSpPr>
          <p:spPr>
            <a:xfrm>
              <a:off x="532914" y="3054303"/>
              <a:ext cx="1910119" cy="299727"/>
            </a:xfrm>
            <a:custGeom>
              <a:avLst/>
              <a:gdLst/>
              <a:ahLst/>
              <a:cxnLst>
                <a:cxn ang="0">
                  <a:pos x="wd2" y="hd2"/>
                </a:cxn>
                <a:cxn ang="5400000">
                  <a:pos x="wd2" y="hd2"/>
                </a:cxn>
                <a:cxn ang="10800000">
                  <a:pos x="wd2" y="hd2"/>
                </a:cxn>
                <a:cxn ang="16200000">
                  <a:pos x="wd2" y="hd2"/>
                </a:cxn>
              </a:cxnLst>
              <a:rect l="0" t="0" r="r" b="b"/>
              <a:pathLst>
                <a:path w="21600" h="21600" extrusionOk="0">
                  <a:moveTo>
                    <a:pt x="21196" y="1065"/>
                  </a:moveTo>
                  <a:lnTo>
                    <a:pt x="953" y="20690"/>
                  </a:lnTo>
                  <a:lnTo>
                    <a:pt x="17951" y="16196"/>
                  </a:lnTo>
                  <a:cubicBezTo>
                    <a:pt x="17951" y="16196"/>
                    <a:pt x="21196" y="1065"/>
                    <a:pt x="21196" y="1065"/>
                  </a:cubicBezTo>
                  <a:close/>
                  <a:moveTo>
                    <a:pt x="10" y="21600"/>
                  </a:moveTo>
                  <a:lnTo>
                    <a:pt x="0" y="20945"/>
                  </a:lnTo>
                  <a:lnTo>
                    <a:pt x="21600" y="0"/>
                  </a:lnTo>
                  <a:lnTo>
                    <a:pt x="17987" y="16846"/>
                  </a:lnTo>
                  <a:lnTo>
                    <a:pt x="17971" y="16851"/>
                  </a:lnTo>
                  <a:cubicBezTo>
                    <a:pt x="17971" y="16851"/>
                    <a:pt x="10" y="21600"/>
                    <a:pt x="1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5" name="Shape 325"/>
            <p:cNvSpPr>
              <a:spLocks/>
            </p:cNvSpPr>
            <p:nvPr/>
          </p:nvSpPr>
          <p:spPr>
            <a:xfrm>
              <a:off x="3942368" y="6889939"/>
              <a:ext cx="2796962" cy="661677"/>
            </a:xfrm>
            <a:custGeom>
              <a:avLst/>
              <a:gdLst/>
              <a:ahLst/>
              <a:cxnLst>
                <a:cxn ang="0">
                  <a:pos x="wd2" y="hd2"/>
                </a:cxn>
                <a:cxn ang="5400000">
                  <a:pos x="wd2" y="hd2"/>
                </a:cxn>
                <a:cxn ang="10800000">
                  <a:pos x="wd2" y="hd2"/>
                </a:cxn>
                <a:cxn ang="16200000">
                  <a:pos x="wd2" y="hd2"/>
                </a:cxn>
              </a:cxnLst>
              <a:rect l="0" t="0" r="r" b="b"/>
              <a:pathLst>
                <a:path w="21600" h="21600" extrusionOk="0">
                  <a:moveTo>
                    <a:pt x="377" y="301"/>
                  </a:moveTo>
                  <a:lnTo>
                    <a:pt x="13040" y="21267"/>
                  </a:lnTo>
                  <a:lnTo>
                    <a:pt x="21343" y="324"/>
                  </a:lnTo>
                  <a:cubicBezTo>
                    <a:pt x="21343" y="324"/>
                    <a:pt x="377" y="301"/>
                    <a:pt x="377" y="301"/>
                  </a:cubicBezTo>
                  <a:close/>
                  <a:moveTo>
                    <a:pt x="13046" y="21600"/>
                  </a:moveTo>
                  <a:lnTo>
                    <a:pt x="13030" y="21573"/>
                  </a:lnTo>
                  <a:lnTo>
                    <a:pt x="0" y="0"/>
                  </a:lnTo>
                  <a:lnTo>
                    <a:pt x="21600" y="23"/>
                  </a:lnTo>
                  <a:cubicBezTo>
                    <a:pt x="21600" y="23"/>
                    <a:pt x="13046" y="21600"/>
                    <a:pt x="13046"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6" name="Shape 326"/>
            <p:cNvSpPr>
              <a:spLocks/>
            </p:cNvSpPr>
            <p:nvPr/>
          </p:nvSpPr>
          <p:spPr>
            <a:xfrm>
              <a:off x="4865761" y="7529212"/>
              <a:ext cx="1703549" cy="1701887"/>
            </a:xfrm>
            <a:custGeom>
              <a:avLst/>
              <a:gdLst/>
              <a:ahLst/>
              <a:cxnLst>
                <a:cxn ang="0">
                  <a:pos x="wd2" y="hd2"/>
                </a:cxn>
                <a:cxn ang="5400000">
                  <a:pos x="wd2" y="hd2"/>
                </a:cxn>
                <a:cxn ang="10800000">
                  <a:pos x="wd2" y="hd2"/>
                </a:cxn>
                <a:cxn ang="16200000">
                  <a:pos x="wd2" y="hd2"/>
                </a:cxn>
              </a:cxnLst>
              <a:rect l="0" t="0" r="r" b="b"/>
              <a:pathLst>
                <a:path w="21600" h="21600" extrusionOk="0">
                  <a:moveTo>
                    <a:pt x="179" y="21156"/>
                  </a:moveTo>
                  <a:lnTo>
                    <a:pt x="21400" y="21480"/>
                  </a:lnTo>
                  <a:lnTo>
                    <a:pt x="9638" y="259"/>
                  </a:lnTo>
                  <a:cubicBezTo>
                    <a:pt x="9638" y="259"/>
                    <a:pt x="179" y="21156"/>
                    <a:pt x="179" y="21156"/>
                  </a:cubicBezTo>
                  <a:close/>
                  <a:moveTo>
                    <a:pt x="21600" y="21600"/>
                  </a:moveTo>
                  <a:lnTo>
                    <a:pt x="0" y="21271"/>
                  </a:lnTo>
                  <a:lnTo>
                    <a:pt x="37" y="21190"/>
                  </a:lnTo>
                  <a:lnTo>
                    <a:pt x="9627" y="0"/>
                  </a:lnTo>
                  <a:cubicBezTo>
                    <a:pt x="9627"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7" name="Shape 327"/>
            <p:cNvSpPr>
              <a:spLocks/>
            </p:cNvSpPr>
            <p:nvPr/>
          </p:nvSpPr>
          <p:spPr>
            <a:xfrm>
              <a:off x="3942368" y="6889939"/>
              <a:ext cx="3145450" cy="2326173"/>
            </a:xfrm>
            <a:custGeom>
              <a:avLst/>
              <a:gdLst/>
              <a:ahLst/>
              <a:cxnLst>
                <a:cxn ang="0">
                  <a:pos x="wd2" y="hd2"/>
                </a:cxn>
                <a:cxn ang="5400000">
                  <a:pos x="wd2" y="hd2"/>
                </a:cxn>
                <a:cxn ang="10800000">
                  <a:pos x="wd2" y="hd2"/>
                </a:cxn>
                <a:cxn ang="16200000">
                  <a:pos x="wd2" y="hd2"/>
                </a:cxn>
              </a:cxnLst>
              <a:rect l="0" t="0" r="r" b="b"/>
              <a:pathLst>
                <a:path w="21600" h="21600" extrusionOk="0">
                  <a:moveTo>
                    <a:pt x="93" y="85"/>
                  </a:moveTo>
                  <a:lnTo>
                    <a:pt x="6320" y="21444"/>
                  </a:lnTo>
                  <a:lnTo>
                    <a:pt x="21452" y="85"/>
                  </a:lnTo>
                  <a:cubicBezTo>
                    <a:pt x="21452" y="85"/>
                    <a:pt x="93" y="85"/>
                    <a:pt x="93" y="85"/>
                  </a:cubicBezTo>
                  <a:close/>
                  <a:moveTo>
                    <a:pt x="6298" y="21600"/>
                  </a:moveTo>
                  <a:lnTo>
                    <a:pt x="6280" y="21538"/>
                  </a:lnTo>
                  <a:lnTo>
                    <a:pt x="0" y="0"/>
                  </a:lnTo>
                  <a:lnTo>
                    <a:pt x="21600" y="0"/>
                  </a:lnTo>
                  <a:lnTo>
                    <a:pt x="21549" y="72"/>
                  </a:lnTo>
                  <a:cubicBezTo>
                    <a:pt x="21549" y="72"/>
                    <a:pt x="6298" y="21600"/>
                    <a:pt x="6298"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8" name="Shape 328"/>
            <p:cNvSpPr>
              <a:spLocks/>
            </p:cNvSpPr>
            <p:nvPr/>
          </p:nvSpPr>
          <p:spPr>
            <a:xfrm>
              <a:off x="319824" y="6534787"/>
              <a:ext cx="678362" cy="850560"/>
            </a:xfrm>
            <a:custGeom>
              <a:avLst/>
              <a:gdLst/>
              <a:ahLst/>
              <a:cxnLst>
                <a:cxn ang="0">
                  <a:pos x="wd2" y="hd2"/>
                </a:cxn>
                <a:cxn ang="5400000">
                  <a:pos x="wd2" y="hd2"/>
                </a:cxn>
                <a:cxn ang="10800000">
                  <a:pos x="wd2" y="hd2"/>
                </a:cxn>
                <a:cxn ang="16200000">
                  <a:pos x="wd2" y="hd2"/>
                </a:cxn>
              </a:cxnLst>
              <a:rect l="0" t="0" r="r" b="b"/>
              <a:pathLst>
                <a:path w="21600" h="21600" extrusionOk="0">
                  <a:moveTo>
                    <a:pt x="4919" y="2049"/>
                  </a:moveTo>
                  <a:lnTo>
                    <a:pt x="506" y="20721"/>
                  </a:lnTo>
                  <a:lnTo>
                    <a:pt x="20915" y="310"/>
                  </a:lnTo>
                  <a:cubicBezTo>
                    <a:pt x="20915" y="310"/>
                    <a:pt x="4919" y="2049"/>
                    <a:pt x="4919" y="2049"/>
                  </a:cubicBezTo>
                  <a:close/>
                  <a:moveTo>
                    <a:pt x="0" y="21600"/>
                  </a:moveTo>
                  <a:lnTo>
                    <a:pt x="4670" y="1839"/>
                  </a:lnTo>
                  <a:lnTo>
                    <a:pt x="21600" y="0"/>
                  </a:lnTo>
                  <a:cubicBezTo>
                    <a:pt x="21600" y="0"/>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9" name="Shape 329"/>
            <p:cNvSpPr>
              <a:spLocks/>
            </p:cNvSpPr>
            <p:nvPr/>
          </p:nvSpPr>
          <p:spPr>
            <a:xfrm>
              <a:off x="3516185" y="6889939"/>
              <a:ext cx="1346111" cy="2351701"/>
            </a:xfrm>
            <a:custGeom>
              <a:avLst/>
              <a:gdLst/>
              <a:ahLst/>
              <a:cxnLst>
                <a:cxn ang="0">
                  <a:pos x="wd2" y="hd2"/>
                </a:cxn>
                <a:cxn ang="5400000">
                  <a:pos x="wd2" y="hd2"/>
                </a:cxn>
                <a:cxn ang="10800000">
                  <a:pos x="wd2" y="hd2"/>
                </a:cxn>
                <a:cxn ang="16200000">
                  <a:pos x="wd2" y="hd2"/>
                </a:cxn>
              </a:cxnLst>
              <a:rect l="0" t="0" r="r" b="b"/>
              <a:pathLst>
                <a:path w="21600" h="21600" extrusionOk="0">
                  <a:moveTo>
                    <a:pt x="184" y="5440"/>
                  </a:moveTo>
                  <a:lnTo>
                    <a:pt x="21076" y="21069"/>
                  </a:lnTo>
                  <a:lnTo>
                    <a:pt x="6686" y="176"/>
                  </a:lnTo>
                  <a:cubicBezTo>
                    <a:pt x="6686" y="176"/>
                    <a:pt x="184" y="5440"/>
                    <a:pt x="184" y="5440"/>
                  </a:cubicBezTo>
                  <a:close/>
                  <a:moveTo>
                    <a:pt x="21600" y="21600"/>
                  </a:moveTo>
                  <a:lnTo>
                    <a:pt x="0" y="5442"/>
                  </a:lnTo>
                  <a:lnTo>
                    <a:pt x="6723" y="0"/>
                  </a:lnTo>
                  <a:cubicBezTo>
                    <a:pt x="672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0" name="Shape 330"/>
            <p:cNvSpPr>
              <a:spLocks/>
            </p:cNvSpPr>
            <p:nvPr/>
          </p:nvSpPr>
          <p:spPr>
            <a:xfrm>
              <a:off x="3374125" y="7458180"/>
              <a:ext cx="1480820" cy="1748568"/>
            </a:xfrm>
            <a:custGeom>
              <a:avLst/>
              <a:gdLst/>
              <a:ahLst/>
              <a:cxnLst>
                <a:cxn ang="0">
                  <a:pos x="wd2" y="hd2"/>
                </a:cxn>
                <a:cxn ang="5400000">
                  <a:pos x="wd2" y="hd2"/>
                </a:cxn>
                <a:cxn ang="10800000">
                  <a:pos x="wd2" y="hd2"/>
                </a:cxn>
                <a:cxn ang="16200000">
                  <a:pos x="wd2" y="hd2"/>
                </a:cxn>
              </a:cxnLst>
              <a:rect l="0" t="0" r="r" b="b"/>
              <a:pathLst>
                <a:path w="21600" h="21600" extrusionOk="0">
                  <a:moveTo>
                    <a:pt x="146" y="19111"/>
                  </a:moveTo>
                  <a:lnTo>
                    <a:pt x="21297" y="21452"/>
                  </a:lnTo>
                  <a:lnTo>
                    <a:pt x="2188" y="301"/>
                  </a:lnTo>
                  <a:cubicBezTo>
                    <a:pt x="2188" y="301"/>
                    <a:pt x="146" y="19111"/>
                    <a:pt x="146" y="19111"/>
                  </a:cubicBezTo>
                  <a:close/>
                  <a:moveTo>
                    <a:pt x="21600" y="21600"/>
                  </a:moveTo>
                  <a:lnTo>
                    <a:pt x="0" y="19209"/>
                  </a:lnTo>
                  <a:lnTo>
                    <a:pt x="2084" y="0"/>
                  </a:lnTo>
                  <a:cubicBezTo>
                    <a:pt x="2084"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1" name="Shape 331"/>
            <p:cNvSpPr>
              <a:spLocks/>
            </p:cNvSpPr>
            <p:nvPr/>
          </p:nvSpPr>
          <p:spPr>
            <a:xfrm>
              <a:off x="2379702" y="6747878"/>
              <a:ext cx="1591804" cy="743319"/>
            </a:xfrm>
            <a:custGeom>
              <a:avLst/>
              <a:gdLst/>
              <a:ahLst/>
              <a:cxnLst>
                <a:cxn ang="0">
                  <a:pos x="wd2" y="hd2"/>
                </a:cxn>
                <a:cxn ang="5400000">
                  <a:pos x="wd2" y="hd2"/>
                </a:cxn>
                <a:cxn ang="10800000">
                  <a:pos x="wd2" y="hd2"/>
                </a:cxn>
                <a:cxn ang="16200000">
                  <a:pos x="wd2" y="hd2"/>
                </a:cxn>
              </a:cxnLst>
              <a:rect l="0" t="0" r="r" b="b"/>
              <a:pathLst>
                <a:path w="21600" h="21600" extrusionOk="0">
                  <a:moveTo>
                    <a:pt x="506" y="371"/>
                  </a:moveTo>
                  <a:lnTo>
                    <a:pt x="15878" y="21239"/>
                  </a:lnTo>
                  <a:lnTo>
                    <a:pt x="21374" y="4596"/>
                  </a:lnTo>
                  <a:cubicBezTo>
                    <a:pt x="21374" y="4596"/>
                    <a:pt x="506" y="371"/>
                    <a:pt x="506" y="371"/>
                  </a:cubicBezTo>
                  <a:close/>
                  <a:moveTo>
                    <a:pt x="15911" y="21600"/>
                  </a:moveTo>
                  <a:lnTo>
                    <a:pt x="15862" y="21531"/>
                  </a:lnTo>
                  <a:lnTo>
                    <a:pt x="0" y="0"/>
                  </a:lnTo>
                  <a:lnTo>
                    <a:pt x="21600" y="4374"/>
                  </a:lnTo>
                  <a:cubicBezTo>
                    <a:pt x="21600" y="4374"/>
                    <a:pt x="15911" y="21600"/>
                    <a:pt x="1591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2" name="Shape 332"/>
            <p:cNvSpPr>
              <a:spLocks/>
            </p:cNvSpPr>
            <p:nvPr/>
          </p:nvSpPr>
          <p:spPr>
            <a:xfrm>
              <a:off x="2663824" y="7458180"/>
              <a:ext cx="847371" cy="1560792"/>
            </a:xfrm>
            <a:custGeom>
              <a:avLst/>
              <a:gdLst/>
              <a:ahLst/>
              <a:cxnLst>
                <a:cxn ang="0">
                  <a:pos x="wd2" y="hd2"/>
                </a:cxn>
                <a:cxn ang="5400000">
                  <a:pos x="wd2" y="hd2"/>
                </a:cxn>
                <a:cxn ang="10800000">
                  <a:pos x="wd2" y="hd2"/>
                </a:cxn>
                <a:cxn ang="16200000">
                  <a:pos x="wd2" y="hd2"/>
                </a:cxn>
              </a:cxnLst>
              <a:rect l="0" t="0" r="r" b="b"/>
              <a:pathLst>
                <a:path w="21600" h="21600" extrusionOk="0">
                  <a:moveTo>
                    <a:pt x="339" y="4410"/>
                  </a:moveTo>
                  <a:lnTo>
                    <a:pt x="17781" y="21182"/>
                  </a:lnTo>
                  <a:lnTo>
                    <a:pt x="21335" y="189"/>
                  </a:lnTo>
                  <a:cubicBezTo>
                    <a:pt x="21335" y="189"/>
                    <a:pt x="339" y="4410"/>
                    <a:pt x="339" y="4410"/>
                  </a:cubicBezTo>
                  <a:close/>
                  <a:moveTo>
                    <a:pt x="17943" y="21600"/>
                  </a:moveTo>
                  <a:lnTo>
                    <a:pt x="0" y="4342"/>
                  </a:lnTo>
                  <a:lnTo>
                    <a:pt x="129" y="4317"/>
                  </a:lnTo>
                  <a:lnTo>
                    <a:pt x="21600" y="0"/>
                  </a:lnTo>
                  <a:cubicBezTo>
                    <a:pt x="21600" y="0"/>
                    <a:pt x="17943" y="21600"/>
                    <a:pt x="17943"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3" name="Shape 333"/>
            <p:cNvSpPr>
              <a:spLocks/>
            </p:cNvSpPr>
            <p:nvPr/>
          </p:nvSpPr>
          <p:spPr>
            <a:xfrm>
              <a:off x="2379702" y="6747878"/>
              <a:ext cx="1171063" cy="1056648"/>
            </a:xfrm>
            <a:custGeom>
              <a:avLst/>
              <a:gdLst/>
              <a:ahLst/>
              <a:cxnLst>
                <a:cxn ang="0">
                  <a:pos x="wd2" y="hd2"/>
                </a:cxn>
                <a:cxn ang="5400000">
                  <a:pos x="wd2" y="hd2"/>
                </a:cxn>
                <a:cxn ang="10800000">
                  <a:pos x="wd2" y="hd2"/>
                </a:cxn>
                <a:cxn ang="16200000">
                  <a:pos x="wd2" y="hd2"/>
                </a:cxn>
              </a:cxnLst>
              <a:rect l="0" t="0" r="r" b="b"/>
              <a:pathLst>
                <a:path w="21600" h="21600" extrusionOk="0">
                  <a:moveTo>
                    <a:pt x="296" y="430"/>
                  </a:moveTo>
                  <a:lnTo>
                    <a:pt x="6054" y="21353"/>
                  </a:lnTo>
                  <a:lnTo>
                    <a:pt x="21219" y="15128"/>
                  </a:lnTo>
                  <a:cubicBezTo>
                    <a:pt x="21219" y="15128"/>
                    <a:pt x="296" y="430"/>
                    <a:pt x="296" y="430"/>
                  </a:cubicBezTo>
                  <a:close/>
                  <a:moveTo>
                    <a:pt x="5944" y="21600"/>
                  </a:moveTo>
                  <a:lnTo>
                    <a:pt x="0" y="0"/>
                  </a:lnTo>
                  <a:lnTo>
                    <a:pt x="21600" y="15174"/>
                  </a:lnTo>
                  <a:cubicBezTo>
                    <a:pt x="21600" y="15174"/>
                    <a:pt x="5944" y="21600"/>
                    <a:pt x="5944"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4" name="Shape 334"/>
            <p:cNvSpPr>
              <a:spLocks/>
            </p:cNvSpPr>
            <p:nvPr/>
          </p:nvSpPr>
          <p:spPr>
            <a:xfrm>
              <a:off x="3658246" y="710301"/>
              <a:ext cx="1399589" cy="721818"/>
            </a:xfrm>
            <a:custGeom>
              <a:avLst/>
              <a:gdLst/>
              <a:ahLst/>
              <a:cxnLst>
                <a:cxn ang="0">
                  <a:pos x="wd2" y="hd2"/>
                </a:cxn>
                <a:cxn ang="5400000">
                  <a:pos x="wd2" y="hd2"/>
                </a:cxn>
                <a:cxn ang="10800000">
                  <a:pos x="wd2" y="hd2"/>
                </a:cxn>
                <a:cxn ang="16200000">
                  <a:pos x="wd2" y="hd2"/>
                </a:cxn>
              </a:cxnLst>
              <a:rect l="0" t="0" r="r" b="b"/>
              <a:pathLst>
                <a:path w="21600" h="21600" extrusionOk="0">
                  <a:moveTo>
                    <a:pt x="2170" y="382"/>
                  </a:moveTo>
                  <a:lnTo>
                    <a:pt x="174" y="21272"/>
                  </a:lnTo>
                  <a:lnTo>
                    <a:pt x="21066" y="15313"/>
                  </a:lnTo>
                  <a:cubicBezTo>
                    <a:pt x="21066" y="15313"/>
                    <a:pt x="2170" y="382"/>
                    <a:pt x="2170" y="382"/>
                  </a:cubicBezTo>
                  <a:close/>
                  <a:moveTo>
                    <a:pt x="0" y="21600"/>
                  </a:moveTo>
                  <a:lnTo>
                    <a:pt x="2062" y="0"/>
                  </a:lnTo>
                  <a:lnTo>
                    <a:pt x="21600" y="15439"/>
                  </a:lnTo>
                  <a:cubicBezTo>
                    <a:pt x="21600" y="15439"/>
                    <a:pt x="0" y="21600"/>
                    <a:pt x="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5" name="Shape 335"/>
            <p:cNvSpPr>
              <a:spLocks/>
            </p:cNvSpPr>
            <p:nvPr/>
          </p:nvSpPr>
          <p:spPr>
            <a:xfrm>
              <a:off x="2734854" y="710301"/>
              <a:ext cx="1043535" cy="722927"/>
            </a:xfrm>
            <a:custGeom>
              <a:avLst/>
              <a:gdLst/>
              <a:ahLst/>
              <a:cxnLst>
                <a:cxn ang="0">
                  <a:pos x="wd2" y="hd2"/>
                </a:cxn>
                <a:cxn ang="5400000">
                  <a:pos x="wd2" y="hd2"/>
                </a:cxn>
                <a:cxn ang="10800000">
                  <a:pos x="wd2" y="hd2"/>
                </a:cxn>
                <a:cxn ang="16200000">
                  <a:pos x="wd2" y="hd2"/>
                </a:cxn>
              </a:cxnLst>
              <a:rect l="0" t="0" r="r" b="b"/>
              <a:pathLst>
                <a:path w="21600" h="21600" extrusionOk="0">
                  <a:moveTo>
                    <a:pt x="541" y="2630"/>
                  </a:moveTo>
                  <a:lnTo>
                    <a:pt x="18695" y="21127"/>
                  </a:lnTo>
                  <a:lnTo>
                    <a:pt x="21367" y="301"/>
                  </a:lnTo>
                  <a:cubicBezTo>
                    <a:pt x="21367" y="301"/>
                    <a:pt x="541" y="2630"/>
                    <a:pt x="541" y="2630"/>
                  </a:cubicBezTo>
                  <a:close/>
                  <a:moveTo>
                    <a:pt x="18829" y="21600"/>
                  </a:moveTo>
                  <a:lnTo>
                    <a:pt x="0" y="2415"/>
                  </a:lnTo>
                  <a:lnTo>
                    <a:pt x="21600" y="0"/>
                  </a:lnTo>
                  <a:cubicBezTo>
                    <a:pt x="21600" y="0"/>
                    <a:pt x="18829" y="21600"/>
                    <a:pt x="18829"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6" name="Shape 336"/>
            <p:cNvSpPr>
              <a:spLocks/>
            </p:cNvSpPr>
            <p:nvPr/>
          </p:nvSpPr>
          <p:spPr>
            <a:xfrm>
              <a:off x="5576065" y="1420605"/>
              <a:ext cx="1518970" cy="548547"/>
            </a:xfrm>
            <a:custGeom>
              <a:avLst/>
              <a:gdLst/>
              <a:ahLst/>
              <a:cxnLst>
                <a:cxn ang="0">
                  <a:pos x="wd2" y="hd2"/>
                </a:cxn>
                <a:cxn ang="5400000">
                  <a:pos x="wd2" y="hd2"/>
                </a:cxn>
                <a:cxn ang="10800000">
                  <a:pos x="wd2" y="hd2"/>
                </a:cxn>
                <a:cxn ang="16200000">
                  <a:pos x="wd2" y="hd2"/>
                </a:cxn>
              </a:cxnLst>
              <a:rect l="0" t="0" r="r" b="b"/>
              <a:pathLst>
                <a:path w="21600" h="21600" extrusionOk="0">
                  <a:moveTo>
                    <a:pt x="583" y="12671"/>
                  </a:moveTo>
                  <a:lnTo>
                    <a:pt x="21265" y="21097"/>
                  </a:lnTo>
                  <a:lnTo>
                    <a:pt x="14630" y="415"/>
                  </a:lnTo>
                  <a:cubicBezTo>
                    <a:pt x="14630" y="415"/>
                    <a:pt x="583" y="12671"/>
                    <a:pt x="583" y="12671"/>
                  </a:cubicBezTo>
                  <a:close/>
                  <a:moveTo>
                    <a:pt x="21600" y="21600"/>
                  </a:moveTo>
                  <a:lnTo>
                    <a:pt x="0" y="12799"/>
                  </a:lnTo>
                  <a:lnTo>
                    <a:pt x="14672" y="0"/>
                  </a:lnTo>
                  <a:cubicBezTo>
                    <a:pt x="14672"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7" name="Shape 337"/>
            <p:cNvSpPr>
              <a:spLocks/>
            </p:cNvSpPr>
            <p:nvPr/>
          </p:nvSpPr>
          <p:spPr>
            <a:xfrm>
              <a:off x="5007823" y="1207516"/>
              <a:ext cx="1640353" cy="502278"/>
            </a:xfrm>
            <a:custGeom>
              <a:avLst/>
              <a:gdLst/>
              <a:ahLst/>
              <a:cxnLst>
                <a:cxn ang="0">
                  <a:pos x="wd2" y="hd2"/>
                </a:cxn>
                <a:cxn ang="5400000">
                  <a:pos x="wd2" y="hd2"/>
                </a:cxn>
                <a:cxn ang="10800000">
                  <a:pos x="wd2" y="hd2"/>
                </a:cxn>
                <a:cxn ang="16200000">
                  <a:pos x="wd2" y="hd2"/>
                </a:cxn>
              </a:cxnLst>
              <a:rect l="0" t="0" r="r" b="b"/>
              <a:pathLst>
                <a:path w="21600" h="21600" extrusionOk="0">
                  <a:moveTo>
                    <a:pt x="387" y="534"/>
                  </a:moveTo>
                  <a:lnTo>
                    <a:pt x="8021" y="21159"/>
                  </a:lnTo>
                  <a:lnTo>
                    <a:pt x="21012" y="7795"/>
                  </a:lnTo>
                  <a:cubicBezTo>
                    <a:pt x="21012" y="7795"/>
                    <a:pt x="387" y="534"/>
                    <a:pt x="387" y="534"/>
                  </a:cubicBezTo>
                  <a:close/>
                  <a:moveTo>
                    <a:pt x="7995" y="21600"/>
                  </a:moveTo>
                  <a:lnTo>
                    <a:pt x="0" y="0"/>
                  </a:lnTo>
                  <a:lnTo>
                    <a:pt x="21600" y="7604"/>
                  </a:lnTo>
                  <a:cubicBezTo>
                    <a:pt x="21600" y="7604"/>
                    <a:pt x="7995" y="21600"/>
                    <a:pt x="7995"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8" name="Shape 338"/>
            <p:cNvSpPr>
              <a:spLocks/>
            </p:cNvSpPr>
            <p:nvPr/>
          </p:nvSpPr>
          <p:spPr>
            <a:xfrm>
              <a:off x="5007823" y="71029"/>
              <a:ext cx="1622460" cy="1337090"/>
            </a:xfrm>
            <a:custGeom>
              <a:avLst/>
              <a:gdLst/>
              <a:ahLst/>
              <a:cxnLst>
                <a:cxn ang="0">
                  <a:pos x="wd2" y="hd2"/>
                </a:cxn>
                <a:cxn ang="5400000">
                  <a:pos x="wd2" y="hd2"/>
                </a:cxn>
                <a:cxn ang="10800000">
                  <a:pos x="wd2" y="hd2"/>
                </a:cxn>
                <a:cxn ang="16200000">
                  <a:pos x="wd2" y="hd2"/>
                </a:cxn>
              </a:cxnLst>
              <a:rect l="0" t="0" r="r" b="b"/>
              <a:pathLst>
                <a:path w="21600" h="21600" extrusionOk="0">
                  <a:moveTo>
                    <a:pt x="126" y="18642"/>
                  </a:moveTo>
                  <a:lnTo>
                    <a:pt x="21215" y="21399"/>
                  </a:lnTo>
                  <a:lnTo>
                    <a:pt x="608" y="310"/>
                  </a:lnTo>
                  <a:cubicBezTo>
                    <a:pt x="608" y="310"/>
                    <a:pt x="126" y="18642"/>
                    <a:pt x="126" y="18642"/>
                  </a:cubicBezTo>
                  <a:close/>
                  <a:moveTo>
                    <a:pt x="21600" y="21600"/>
                  </a:moveTo>
                  <a:lnTo>
                    <a:pt x="0" y="18774"/>
                  </a:lnTo>
                  <a:lnTo>
                    <a:pt x="493" y="0"/>
                  </a:lnTo>
                  <a:cubicBezTo>
                    <a:pt x="493" y="0"/>
                    <a:pt x="21600" y="21600"/>
                    <a:pt x="21600"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9" name="Shape 339"/>
            <p:cNvSpPr>
              <a:spLocks/>
            </p:cNvSpPr>
            <p:nvPr/>
          </p:nvSpPr>
          <p:spPr>
            <a:xfrm>
              <a:off x="3729276" y="71029"/>
              <a:ext cx="1297831" cy="1162774"/>
            </a:xfrm>
            <a:custGeom>
              <a:avLst/>
              <a:gdLst/>
              <a:ahLst/>
              <a:cxnLst>
                <a:cxn ang="0">
                  <a:pos x="wd2" y="hd2"/>
                </a:cxn>
                <a:cxn ang="5400000">
                  <a:pos x="wd2" y="hd2"/>
                </a:cxn>
                <a:cxn ang="10800000">
                  <a:pos x="wd2" y="hd2"/>
                </a:cxn>
                <a:cxn ang="16200000">
                  <a:pos x="wd2" y="hd2"/>
                </a:cxn>
              </a:cxnLst>
              <a:rect l="0" t="0" r="r" b="b"/>
              <a:pathLst>
                <a:path w="21600" h="21600" extrusionOk="0">
                  <a:moveTo>
                    <a:pt x="371" y="12040"/>
                  </a:moveTo>
                  <a:lnTo>
                    <a:pt x="20836" y="21350"/>
                  </a:lnTo>
                  <a:lnTo>
                    <a:pt x="21438" y="281"/>
                  </a:lnTo>
                  <a:cubicBezTo>
                    <a:pt x="21438" y="281"/>
                    <a:pt x="371" y="12040"/>
                    <a:pt x="371" y="12040"/>
                  </a:cubicBezTo>
                  <a:close/>
                  <a:moveTo>
                    <a:pt x="20981" y="21600"/>
                  </a:moveTo>
                  <a:lnTo>
                    <a:pt x="0" y="12057"/>
                  </a:lnTo>
                  <a:lnTo>
                    <a:pt x="21600" y="0"/>
                  </a:lnTo>
                  <a:cubicBezTo>
                    <a:pt x="21600" y="0"/>
                    <a:pt x="20981" y="21600"/>
                    <a:pt x="20981" y="216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0" name="Shape 340"/>
            <p:cNvSpPr>
              <a:spLocks/>
            </p:cNvSpPr>
            <p:nvPr/>
          </p:nvSpPr>
          <p:spPr>
            <a:xfrm>
              <a:off x="3303096" y="9518059"/>
              <a:ext cx="138425"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13"/>
                  </a:moveTo>
                  <a:cubicBezTo>
                    <a:pt x="-659" y="5965"/>
                    <a:pt x="3222" y="845"/>
                    <a:pt x="8769" y="93"/>
                  </a:cubicBezTo>
                  <a:cubicBezTo>
                    <a:pt x="14317" y="-659"/>
                    <a:pt x="19427" y="3222"/>
                    <a:pt x="20179" y="8769"/>
                  </a:cubicBezTo>
                  <a:cubicBezTo>
                    <a:pt x="20941" y="14317"/>
                    <a:pt x="17050" y="19427"/>
                    <a:pt x="11502" y="20179"/>
                  </a:cubicBezTo>
                  <a:cubicBezTo>
                    <a:pt x="5955" y="20941"/>
                    <a:pt x="84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1" name="Shape 341"/>
            <p:cNvSpPr>
              <a:spLocks/>
            </p:cNvSpPr>
            <p:nvPr/>
          </p:nvSpPr>
          <p:spPr>
            <a:xfrm>
              <a:off x="3303096" y="8949815"/>
              <a:ext cx="138369" cy="138475"/>
            </a:xfrm>
            <a:custGeom>
              <a:avLst/>
              <a:gdLst/>
              <a:ahLst/>
              <a:cxnLst>
                <a:cxn ang="0">
                  <a:pos x="wd2" y="hd2"/>
                </a:cxn>
                <a:cxn ang="5400000">
                  <a:pos x="wd2" y="hd2"/>
                </a:cxn>
                <a:cxn ang="10800000">
                  <a:pos x="wd2" y="hd2"/>
                </a:cxn>
                <a:cxn ang="16200000">
                  <a:pos x="wd2" y="hd2"/>
                </a:cxn>
              </a:cxnLst>
              <a:rect l="0" t="0" r="r" b="b"/>
              <a:pathLst>
                <a:path w="20267" h="20283" extrusionOk="0">
                  <a:moveTo>
                    <a:pt x="95" y="11513"/>
                  </a:moveTo>
                  <a:cubicBezTo>
                    <a:pt x="-667" y="5965"/>
                    <a:pt x="3224" y="855"/>
                    <a:pt x="8772" y="93"/>
                  </a:cubicBezTo>
                  <a:cubicBezTo>
                    <a:pt x="14319" y="-659"/>
                    <a:pt x="19419" y="3222"/>
                    <a:pt x="20171" y="8769"/>
                  </a:cubicBezTo>
                  <a:cubicBezTo>
                    <a:pt x="20933" y="14327"/>
                    <a:pt x="17042" y="19427"/>
                    <a:pt x="11494" y="20189"/>
                  </a:cubicBezTo>
                  <a:cubicBezTo>
                    <a:pt x="5947" y="20941"/>
                    <a:pt x="847" y="1706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2" name="Shape 342"/>
            <p:cNvSpPr>
              <a:spLocks/>
            </p:cNvSpPr>
            <p:nvPr/>
          </p:nvSpPr>
          <p:spPr>
            <a:xfrm>
              <a:off x="4794732" y="9162907"/>
              <a:ext cx="138426" cy="138427"/>
            </a:xfrm>
            <a:custGeom>
              <a:avLst/>
              <a:gdLst/>
              <a:ahLst/>
              <a:cxnLst>
                <a:cxn ang="0">
                  <a:pos x="wd2" y="hd2"/>
                </a:cxn>
                <a:cxn ang="5400000">
                  <a:pos x="wd2" y="hd2"/>
                </a:cxn>
                <a:cxn ang="10800000">
                  <a:pos x="wd2" y="hd2"/>
                </a:cxn>
                <a:cxn ang="16200000">
                  <a:pos x="wd2" y="hd2"/>
                </a:cxn>
              </a:cxnLst>
              <a:rect l="0" t="0" r="r" b="b"/>
              <a:pathLst>
                <a:path w="20275" h="20275" extrusionOk="0">
                  <a:moveTo>
                    <a:pt x="93" y="11506"/>
                  </a:moveTo>
                  <a:cubicBezTo>
                    <a:pt x="-659" y="5958"/>
                    <a:pt x="3222" y="848"/>
                    <a:pt x="8769" y="96"/>
                  </a:cubicBezTo>
                  <a:cubicBezTo>
                    <a:pt x="14317" y="-666"/>
                    <a:pt x="19417" y="3215"/>
                    <a:pt x="20179" y="8762"/>
                  </a:cubicBezTo>
                  <a:cubicBezTo>
                    <a:pt x="20941" y="14310"/>
                    <a:pt x="17050" y="19420"/>
                    <a:pt x="11502" y="20182"/>
                  </a:cubicBezTo>
                  <a:cubicBezTo>
                    <a:pt x="5955" y="20934"/>
                    <a:pt x="845" y="17053"/>
                    <a:pt x="93"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3" name="Shape 343"/>
            <p:cNvSpPr>
              <a:spLocks/>
            </p:cNvSpPr>
            <p:nvPr/>
          </p:nvSpPr>
          <p:spPr>
            <a:xfrm>
              <a:off x="5506116" y="9519142"/>
              <a:ext cx="278324" cy="278326"/>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65"/>
                    <a:pt x="3222" y="855"/>
                    <a:pt x="8769" y="93"/>
                  </a:cubicBezTo>
                  <a:cubicBezTo>
                    <a:pt x="14317" y="-659"/>
                    <a:pt x="19427" y="3222"/>
                    <a:pt x="20179" y="8769"/>
                  </a:cubicBezTo>
                  <a:cubicBezTo>
                    <a:pt x="20941" y="14317"/>
                    <a:pt x="17050" y="19427"/>
                    <a:pt x="11502" y="20179"/>
                  </a:cubicBezTo>
                  <a:cubicBezTo>
                    <a:pt x="5945" y="20941"/>
                    <a:pt x="845" y="1706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4" name="Shape 344"/>
            <p:cNvSpPr>
              <a:spLocks/>
            </p:cNvSpPr>
            <p:nvPr/>
          </p:nvSpPr>
          <p:spPr>
            <a:xfrm>
              <a:off x="5647095" y="10583512"/>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13"/>
                  </a:moveTo>
                  <a:cubicBezTo>
                    <a:pt x="-659" y="5965"/>
                    <a:pt x="3214" y="845"/>
                    <a:pt x="8764" y="93"/>
                  </a:cubicBezTo>
                  <a:cubicBezTo>
                    <a:pt x="14314" y="-659"/>
                    <a:pt x="19426" y="3222"/>
                    <a:pt x="20179" y="8769"/>
                  </a:cubicBezTo>
                  <a:cubicBezTo>
                    <a:pt x="20941" y="14317"/>
                    <a:pt x="17048" y="19427"/>
                    <a:pt x="11498" y="20179"/>
                  </a:cubicBezTo>
                  <a:cubicBezTo>
                    <a:pt x="5948" y="20941"/>
                    <a:pt x="84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5" name="Shape 345"/>
            <p:cNvSpPr>
              <a:spLocks/>
            </p:cNvSpPr>
            <p:nvPr/>
          </p:nvSpPr>
          <p:spPr>
            <a:xfrm>
              <a:off x="2592792" y="7742301"/>
              <a:ext cx="138356" cy="138426"/>
            </a:xfrm>
            <a:custGeom>
              <a:avLst/>
              <a:gdLst/>
              <a:ahLst/>
              <a:cxnLst>
                <a:cxn ang="0">
                  <a:pos x="wd2" y="hd2"/>
                </a:cxn>
                <a:cxn ang="5400000">
                  <a:pos x="wd2" y="hd2"/>
                </a:cxn>
                <a:cxn ang="10800000">
                  <a:pos x="wd2" y="hd2"/>
                </a:cxn>
                <a:cxn ang="16200000">
                  <a:pos x="wd2" y="hd2"/>
                </a:cxn>
              </a:cxnLst>
              <a:rect l="0" t="0" r="r" b="b"/>
              <a:pathLst>
                <a:path w="20274" h="20275" extrusionOk="0">
                  <a:moveTo>
                    <a:pt x="93" y="11502"/>
                  </a:moveTo>
                  <a:cubicBezTo>
                    <a:pt x="-659" y="5955"/>
                    <a:pt x="3224" y="845"/>
                    <a:pt x="8764" y="93"/>
                  </a:cubicBezTo>
                  <a:cubicBezTo>
                    <a:pt x="14324" y="-659"/>
                    <a:pt x="19426" y="3222"/>
                    <a:pt x="20179" y="8769"/>
                  </a:cubicBezTo>
                  <a:cubicBezTo>
                    <a:pt x="20941" y="14317"/>
                    <a:pt x="17058" y="19427"/>
                    <a:pt x="11508" y="20179"/>
                  </a:cubicBezTo>
                  <a:cubicBezTo>
                    <a:pt x="5948"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6" name="Shape 346"/>
            <p:cNvSpPr>
              <a:spLocks/>
            </p:cNvSpPr>
            <p:nvPr/>
          </p:nvSpPr>
          <p:spPr>
            <a:xfrm>
              <a:off x="3445155" y="7387150"/>
              <a:ext cx="138475" cy="138489"/>
            </a:xfrm>
            <a:custGeom>
              <a:avLst/>
              <a:gdLst/>
              <a:ahLst/>
              <a:cxnLst>
                <a:cxn ang="0">
                  <a:pos x="wd2" y="hd2"/>
                </a:cxn>
                <a:cxn ang="5400000">
                  <a:pos x="wd2" y="hd2"/>
                </a:cxn>
                <a:cxn ang="10800000">
                  <a:pos x="wd2" y="hd2"/>
                </a:cxn>
                <a:cxn ang="16200000">
                  <a:pos x="wd2" y="hd2"/>
                </a:cxn>
              </a:cxnLst>
              <a:rect l="0" t="0" r="r" b="b"/>
              <a:pathLst>
                <a:path w="20283" h="20275" extrusionOk="0">
                  <a:moveTo>
                    <a:pt x="93" y="11498"/>
                  </a:moveTo>
                  <a:cubicBezTo>
                    <a:pt x="-659" y="5963"/>
                    <a:pt x="3222" y="855"/>
                    <a:pt x="8769" y="93"/>
                  </a:cubicBezTo>
                  <a:cubicBezTo>
                    <a:pt x="14317" y="-658"/>
                    <a:pt x="19427" y="3221"/>
                    <a:pt x="20189" y="8766"/>
                  </a:cubicBezTo>
                  <a:cubicBezTo>
                    <a:pt x="20941" y="14321"/>
                    <a:pt x="17060" y="19429"/>
                    <a:pt x="11513" y="20180"/>
                  </a:cubicBezTo>
                  <a:cubicBezTo>
                    <a:pt x="5965" y="20942"/>
                    <a:pt x="855" y="17042"/>
                    <a:pt x="93" y="1149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7" name="Shape 347"/>
            <p:cNvSpPr>
              <a:spLocks/>
            </p:cNvSpPr>
            <p:nvPr/>
          </p:nvSpPr>
          <p:spPr>
            <a:xfrm>
              <a:off x="3790561" y="6738073"/>
              <a:ext cx="299924" cy="300146"/>
            </a:xfrm>
            <a:custGeom>
              <a:avLst/>
              <a:gdLst/>
              <a:ahLst/>
              <a:cxnLst>
                <a:cxn ang="0">
                  <a:pos x="wd2" y="hd2"/>
                </a:cxn>
                <a:cxn ang="5400000">
                  <a:pos x="wd2" y="hd2"/>
                </a:cxn>
                <a:cxn ang="10800000">
                  <a:pos x="wd2" y="hd2"/>
                </a:cxn>
                <a:cxn ang="16200000">
                  <a:pos x="wd2" y="hd2"/>
                </a:cxn>
              </a:cxnLst>
              <a:rect l="0" t="0" r="r" b="b"/>
              <a:pathLst>
                <a:path w="20267" h="20282" extrusionOk="0">
                  <a:moveTo>
                    <a:pt x="96" y="11513"/>
                  </a:moveTo>
                  <a:cubicBezTo>
                    <a:pt x="-666" y="5965"/>
                    <a:pt x="3215" y="855"/>
                    <a:pt x="8762" y="93"/>
                  </a:cubicBezTo>
                  <a:cubicBezTo>
                    <a:pt x="14310" y="-659"/>
                    <a:pt x="19420" y="3222"/>
                    <a:pt x="20172" y="8769"/>
                  </a:cubicBezTo>
                  <a:cubicBezTo>
                    <a:pt x="20934" y="14317"/>
                    <a:pt x="17043" y="19427"/>
                    <a:pt x="11495" y="20189"/>
                  </a:cubicBezTo>
                  <a:cubicBezTo>
                    <a:pt x="5948" y="20941"/>
                    <a:pt x="848" y="17050"/>
                    <a:pt x="96"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8" name="Shape 348"/>
            <p:cNvSpPr>
              <a:spLocks/>
            </p:cNvSpPr>
            <p:nvPr/>
          </p:nvSpPr>
          <p:spPr>
            <a:xfrm>
              <a:off x="2308671" y="6676849"/>
              <a:ext cx="138447" cy="138425"/>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23" y="845"/>
                    <a:pt x="8772" y="93"/>
                  </a:cubicBezTo>
                  <a:cubicBezTo>
                    <a:pt x="14320" y="-659"/>
                    <a:pt x="19432" y="3222"/>
                    <a:pt x="20189" y="8769"/>
                  </a:cubicBezTo>
                  <a:cubicBezTo>
                    <a:pt x="20941" y="14317"/>
                    <a:pt x="17059" y="19427"/>
                    <a:pt x="11505" y="20179"/>
                  </a:cubicBezTo>
                  <a:cubicBezTo>
                    <a:pt x="5962"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9" name="Shape 349"/>
            <p:cNvSpPr>
              <a:spLocks/>
            </p:cNvSpPr>
            <p:nvPr/>
          </p:nvSpPr>
          <p:spPr>
            <a:xfrm>
              <a:off x="1499544" y="6293903"/>
              <a:ext cx="336074" cy="336074"/>
            </a:xfrm>
            <a:custGeom>
              <a:avLst/>
              <a:gdLst/>
              <a:ahLst/>
              <a:cxnLst>
                <a:cxn ang="0">
                  <a:pos x="wd2" y="hd2"/>
                </a:cxn>
                <a:cxn ang="5400000">
                  <a:pos x="wd2" y="hd2"/>
                </a:cxn>
                <a:cxn ang="10800000">
                  <a:pos x="wd2" y="hd2"/>
                </a:cxn>
                <a:cxn ang="16200000">
                  <a:pos x="wd2" y="hd2"/>
                </a:cxn>
              </a:cxnLst>
              <a:rect l="0" t="0" r="r" b="b"/>
              <a:pathLst>
                <a:path w="20275" h="20275" extrusionOk="0">
                  <a:moveTo>
                    <a:pt x="95" y="11505"/>
                  </a:moveTo>
                  <a:cubicBezTo>
                    <a:pt x="-667" y="5957"/>
                    <a:pt x="3219" y="847"/>
                    <a:pt x="8766" y="95"/>
                  </a:cubicBezTo>
                  <a:cubicBezTo>
                    <a:pt x="14314" y="-667"/>
                    <a:pt x="19424" y="3224"/>
                    <a:pt x="20181" y="8772"/>
                  </a:cubicBezTo>
                  <a:cubicBezTo>
                    <a:pt x="20933" y="14319"/>
                    <a:pt x="17047" y="19419"/>
                    <a:pt x="11500" y="20181"/>
                  </a:cubicBezTo>
                  <a:cubicBezTo>
                    <a:pt x="5952" y="20933"/>
                    <a:pt x="847" y="17052"/>
                    <a:pt x="95"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0" name="Shape 350"/>
            <p:cNvSpPr>
              <a:spLocks/>
            </p:cNvSpPr>
            <p:nvPr/>
          </p:nvSpPr>
          <p:spPr>
            <a:xfrm>
              <a:off x="888065" y="6463757"/>
              <a:ext cx="138454" cy="138426"/>
            </a:xfrm>
            <a:custGeom>
              <a:avLst/>
              <a:gdLst/>
              <a:ahLst/>
              <a:cxnLst>
                <a:cxn ang="0">
                  <a:pos x="wd2" y="hd2"/>
                </a:cxn>
                <a:cxn ang="5400000">
                  <a:pos x="wd2" y="hd2"/>
                </a:cxn>
                <a:cxn ang="10800000">
                  <a:pos x="wd2" y="hd2"/>
                </a:cxn>
                <a:cxn ang="16200000">
                  <a:pos x="wd2" y="hd2"/>
                </a:cxn>
              </a:cxnLst>
              <a:rect l="0" t="0" r="r" b="b"/>
              <a:pathLst>
                <a:path w="20279" h="20275" extrusionOk="0">
                  <a:moveTo>
                    <a:pt x="94" y="11505"/>
                  </a:moveTo>
                  <a:cubicBezTo>
                    <a:pt x="-663" y="5947"/>
                    <a:pt x="3218" y="847"/>
                    <a:pt x="8770" y="95"/>
                  </a:cubicBezTo>
                  <a:cubicBezTo>
                    <a:pt x="14313" y="-667"/>
                    <a:pt x="19428" y="3224"/>
                    <a:pt x="20185" y="8772"/>
                  </a:cubicBezTo>
                  <a:cubicBezTo>
                    <a:pt x="20937" y="1430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1" name="Shape 351"/>
            <p:cNvSpPr>
              <a:spLocks/>
            </p:cNvSpPr>
            <p:nvPr/>
          </p:nvSpPr>
          <p:spPr>
            <a:xfrm>
              <a:off x="319824" y="6534787"/>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4" y="11510"/>
                  </a:moveTo>
                  <a:cubicBezTo>
                    <a:pt x="-663" y="5955"/>
                    <a:pt x="3223" y="847"/>
                    <a:pt x="8770" y="96"/>
                  </a:cubicBezTo>
                  <a:cubicBezTo>
                    <a:pt x="14318" y="-666"/>
                    <a:pt x="19423" y="3223"/>
                    <a:pt x="20180" y="8768"/>
                  </a:cubicBezTo>
                  <a:cubicBezTo>
                    <a:pt x="20937" y="14313"/>
                    <a:pt x="17056" y="19421"/>
                    <a:pt x="11509" y="20172"/>
                  </a:cubicBezTo>
                  <a:cubicBezTo>
                    <a:pt x="5961" y="20934"/>
                    <a:pt x="846" y="17045"/>
                    <a:pt x="94" y="1151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2" name="Shape 352"/>
            <p:cNvSpPr>
              <a:spLocks/>
            </p:cNvSpPr>
            <p:nvPr/>
          </p:nvSpPr>
          <p:spPr>
            <a:xfrm>
              <a:off x="248793" y="7316121"/>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47"/>
                    <a:pt x="3223" y="847"/>
                    <a:pt x="8765" y="95"/>
                  </a:cubicBezTo>
                  <a:cubicBezTo>
                    <a:pt x="14313" y="-667"/>
                    <a:pt x="19428" y="3224"/>
                    <a:pt x="20180" y="8761"/>
                  </a:cubicBezTo>
                  <a:cubicBezTo>
                    <a:pt x="20937" y="14319"/>
                    <a:pt x="17051" y="19419"/>
                    <a:pt x="11504" y="20181"/>
                  </a:cubicBezTo>
                  <a:cubicBezTo>
                    <a:pt x="5956" y="20933"/>
                    <a:pt x="851"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3" name="Shape 353"/>
            <p:cNvSpPr>
              <a:spLocks/>
            </p:cNvSpPr>
            <p:nvPr/>
          </p:nvSpPr>
          <p:spPr>
            <a:xfrm>
              <a:off x="603944" y="8026423"/>
              <a:ext cx="138418"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24" y="845"/>
                    <a:pt x="8773" y="93"/>
                  </a:cubicBezTo>
                  <a:cubicBezTo>
                    <a:pt x="14321" y="-659"/>
                    <a:pt x="19428" y="3222"/>
                    <a:pt x="20185" y="8769"/>
                  </a:cubicBezTo>
                  <a:cubicBezTo>
                    <a:pt x="20937" y="1432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4" name="Shape 354"/>
            <p:cNvSpPr>
              <a:spLocks/>
            </p:cNvSpPr>
            <p:nvPr/>
          </p:nvSpPr>
          <p:spPr>
            <a:xfrm>
              <a:off x="-1" y="9127208"/>
              <a:ext cx="351893" cy="351890"/>
            </a:xfrm>
            <a:custGeom>
              <a:avLst/>
              <a:gdLst/>
              <a:ahLst/>
              <a:cxnLst>
                <a:cxn ang="0">
                  <a:pos x="wd2" y="hd2"/>
                </a:cxn>
                <a:cxn ang="5400000">
                  <a:pos x="wd2" y="hd2"/>
                </a:cxn>
                <a:cxn ang="10800000">
                  <a:pos x="wd2" y="hd2"/>
                </a:cxn>
                <a:cxn ang="16200000">
                  <a:pos x="wd2" y="hd2"/>
                </a:cxn>
              </a:cxnLst>
              <a:rect l="0" t="0" r="r" b="b"/>
              <a:pathLst>
                <a:path w="20275" h="20275" extrusionOk="0">
                  <a:moveTo>
                    <a:pt x="94" y="11505"/>
                  </a:moveTo>
                  <a:cubicBezTo>
                    <a:pt x="-663" y="5957"/>
                    <a:pt x="3218" y="847"/>
                    <a:pt x="8765" y="95"/>
                  </a:cubicBezTo>
                  <a:cubicBezTo>
                    <a:pt x="14318" y="-667"/>
                    <a:pt x="19423" y="3224"/>
                    <a:pt x="20180" y="8761"/>
                  </a:cubicBezTo>
                  <a:cubicBezTo>
                    <a:pt x="20937" y="14309"/>
                    <a:pt x="17051" y="19419"/>
                    <a:pt x="11504" y="20181"/>
                  </a:cubicBezTo>
                  <a:cubicBezTo>
                    <a:pt x="5956" y="20933"/>
                    <a:pt x="846" y="17052"/>
                    <a:pt x="94"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5" name="Shape 355"/>
            <p:cNvSpPr>
              <a:spLocks/>
            </p:cNvSpPr>
            <p:nvPr/>
          </p:nvSpPr>
          <p:spPr>
            <a:xfrm>
              <a:off x="817035" y="8878786"/>
              <a:ext cx="138453" cy="138426"/>
            </a:xfrm>
            <a:custGeom>
              <a:avLst/>
              <a:gdLst/>
              <a:ahLst/>
              <a:cxnLst>
                <a:cxn ang="0">
                  <a:pos x="wd2" y="hd2"/>
                </a:cxn>
                <a:cxn ang="5400000">
                  <a:pos x="wd2" y="hd2"/>
                </a:cxn>
                <a:cxn ang="10800000">
                  <a:pos x="wd2" y="hd2"/>
                </a:cxn>
                <a:cxn ang="16200000">
                  <a:pos x="wd2" y="hd2"/>
                </a:cxn>
              </a:cxnLst>
              <a:rect l="0" t="0" r="r" b="b"/>
              <a:pathLst>
                <a:path w="20279" h="20275" extrusionOk="0">
                  <a:moveTo>
                    <a:pt x="93" y="11495"/>
                  </a:moveTo>
                  <a:cubicBezTo>
                    <a:pt x="-659" y="5948"/>
                    <a:pt x="3222" y="848"/>
                    <a:pt x="8769" y="96"/>
                  </a:cubicBezTo>
                  <a:cubicBezTo>
                    <a:pt x="14317" y="-666"/>
                    <a:pt x="19427" y="3215"/>
                    <a:pt x="20184" y="8773"/>
                  </a:cubicBezTo>
                  <a:cubicBezTo>
                    <a:pt x="20941" y="14310"/>
                    <a:pt x="17050" y="19430"/>
                    <a:pt x="11502" y="20182"/>
                  </a:cubicBezTo>
                  <a:cubicBezTo>
                    <a:pt x="5960" y="20934"/>
                    <a:pt x="850" y="17043"/>
                    <a:pt x="93" y="1149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6" name="Shape 356"/>
            <p:cNvSpPr>
              <a:spLocks/>
            </p:cNvSpPr>
            <p:nvPr/>
          </p:nvSpPr>
          <p:spPr>
            <a:xfrm>
              <a:off x="1882488" y="8523637"/>
              <a:ext cx="138419" cy="138488"/>
            </a:xfrm>
            <a:custGeom>
              <a:avLst/>
              <a:gdLst/>
              <a:ahLst/>
              <a:cxnLst>
                <a:cxn ang="0">
                  <a:pos x="wd2" y="hd2"/>
                </a:cxn>
                <a:cxn ang="5400000">
                  <a:pos x="wd2" y="hd2"/>
                </a:cxn>
                <a:cxn ang="10800000">
                  <a:pos x="wd2" y="hd2"/>
                </a:cxn>
                <a:cxn ang="16200000">
                  <a:pos x="wd2" y="hd2"/>
                </a:cxn>
              </a:cxnLst>
              <a:rect l="0" t="0" r="r" b="b"/>
              <a:pathLst>
                <a:path w="20278" h="20275" extrusionOk="0">
                  <a:moveTo>
                    <a:pt x="94" y="11500"/>
                  </a:moveTo>
                  <a:cubicBezTo>
                    <a:pt x="-663" y="5955"/>
                    <a:pt x="3219" y="847"/>
                    <a:pt x="8768" y="96"/>
                  </a:cubicBezTo>
                  <a:cubicBezTo>
                    <a:pt x="14316" y="-666"/>
                    <a:pt x="19428" y="3223"/>
                    <a:pt x="20185" y="8768"/>
                  </a:cubicBezTo>
                  <a:cubicBezTo>
                    <a:pt x="20937" y="14313"/>
                    <a:pt x="17055" y="19421"/>
                    <a:pt x="11506" y="20183"/>
                  </a:cubicBezTo>
                  <a:cubicBezTo>
                    <a:pt x="5958" y="20934"/>
                    <a:pt x="846" y="17045"/>
                    <a:pt x="94"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7" name="Shape 357"/>
            <p:cNvSpPr>
              <a:spLocks/>
            </p:cNvSpPr>
            <p:nvPr/>
          </p:nvSpPr>
          <p:spPr>
            <a:xfrm>
              <a:off x="2166611" y="8168484"/>
              <a:ext cx="138427" cy="138475"/>
            </a:xfrm>
            <a:custGeom>
              <a:avLst/>
              <a:gdLst/>
              <a:ahLst/>
              <a:cxnLst>
                <a:cxn ang="0">
                  <a:pos x="wd2" y="hd2"/>
                </a:cxn>
                <a:cxn ang="5400000">
                  <a:pos x="wd2" y="hd2"/>
                </a:cxn>
                <a:cxn ang="10800000">
                  <a:pos x="wd2" y="hd2"/>
                </a:cxn>
                <a:cxn ang="16200000">
                  <a:pos x="wd2" y="hd2"/>
                </a:cxn>
              </a:cxnLst>
              <a:rect l="0" t="0" r="r" b="b"/>
              <a:pathLst>
                <a:path w="20275" h="20283" extrusionOk="0">
                  <a:moveTo>
                    <a:pt x="94" y="11513"/>
                  </a:moveTo>
                  <a:cubicBezTo>
                    <a:pt x="-663" y="5965"/>
                    <a:pt x="3218" y="845"/>
                    <a:pt x="8765" y="93"/>
                  </a:cubicBezTo>
                  <a:cubicBezTo>
                    <a:pt x="14313" y="-659"/>
                    <a:pt x="19423" y="3222"/>
                    <a:pt x="20180" y="8769"/>
                  </a:cubicBezTo>
                  <a:cubicBezTo>
                    <a:pt x="20937" y="14317"/>
                    <a:pt x="17051" y="19427"/>
                    <a:pt x="11504" y="20189"/>
                  </a:cubicBezTo>
                  <a:cubicBezTo>
                    <a:pt x="5956" y="20941"/>
                    <a:pt x="851"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8" name="Shape 358"/>
            <p:cNvSpPr>
              <a:spLocks/>
            </p:cNvSpPr>
            <p:nvPr/>
          </p:nvSpPr>
          <p:spPr>
            <a:xfrm>
              <a:off x="35701" y="4972122"/>
              <a:ext cx="138426" cy="138411"/>
            </a:xfrm>
            <a:prstGeom prst="ellipse">
              <a:avLst/>
            </a:pr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9" name="Shape 359"/>
            <p:cNvSpPr>
              <a:spLocks/>
            </p:cNvSpPr>
            <p:nvPr/>
          </p:nvSpPr>
          <p:spPr>
            <a:xfrm>
              <a:off x="532914" y="3267394"/>
              <a:ext cx="138433" cy="138426"/>
            </a:xfrm>
            <a:custGeom>
              <a:avLst/>
              <a:gdLst/>
              <a:ahLst/>
              <a:cxnLst>
                <a:cxn ang="0">
                  <a:pos x="wd2" y="hd2"/>
                </a:cxn>
                <a:cxn ang="5400000">
                  <a:pos x="wd2" y="hd2"/>
                </a:cxn>
                <a:cxn ang="10800000">
                  <a:pos x="wd2" y="hd2"/>
                </a:cxn>
                <a:cxn ang="16200000">
                  <a:pos x="wd2" y="hd2"/>
                </a:cxn>
              </a:cxnLst>
              <a:rect l="0" t="0" r="r" b="b"/>
              <a:pathLst>
                <a:path w="20271" h="20275" extrusionOk="0">
                  <a:moveTo>
                    <a:pt x="94" y="11513"/>
                  </a:moveTo>
                  <a:cubicBezTo>
                    <a:pt x="-663" y="5955"/>
                    <a:pt x="3222" y="855"/>
                    <a:pt x="8768" y="93"/>
                  </a:cubicBezTo>
                  <a:cubicBezTo>
                    <a:pt x="14314" y="-659"/>
                    <a:pt x="19424" y="3222"/>
                    <a:pt x="20175" y="8769"/>
                  </a:cubicBezTo>
                  <a:cubicBezTo>
                    <a:pt x="20937" y="14317"/>
                    <a:pt x="17047" y="19427"/>
                    <a:pt x="11501" y="20179"/>
                  </a:cubicBezTo>
                  <a:cubicBezTo>
                    <a:pt x="5955" y="20941"/>
                    <a:pt x="850"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0" name="Shape 360"/>
            <p:cNvSpPr>
              <a:spLocks/>
            </p:cNvSpPr>
            <p:nvPr/>
          </p:nvSpPr>
          <p:spPr>
            <a:xfrm>
              <a:off x="817035" y="3409454"/>
              <a:ext cx="138418" cy="138426"/>
            </a:xfrm>
            <a:custGeom>
              <a:avLst/>
              <a:gdLst/>
              <a:ahLst/>
              <a:cxnLst>
                <a:cxn ang="0">
                  <a:pos x="wd2" y="hd2"/>
                </a:cxn>
                <a:cxn ang="5400000">
                  <a:pos x="wd2" y="hd2"/>
                </a:cxn>
                <a:cxn ang="10800000">
                  <a:pos x="wd2" y="hd2"/>
                </a:cxn>
                <a:cxn ang="16200000">
                  <a:pos x="wd2" y="hd2"/>
                </a:cxn>
              </a:cxnLst>
              <a:rect l="0" t="0" r="r" b="b"/>
              <a:pathLst>
                <a:path w="20278" h="20275" extrusionOk="0">
                  <a:moveTo>
                    <a:pt x="93" y="11505"/>
                  </a:moveTo>
                  <a:cubicBezTo>
                    <a:pt x="-659" y="5957"/>
                    <a:pt x="3223" y="847"/>
                    <a:pt x="8767" y="95"/>
                  </a:cubicBezTo>
                  <a:cubicBezTo>
                    <a:pt x="14315" y="-667"/>
                    <a:pt x="19432" y="3224"/>
                    <a:pt x="20184" y="8761"/>
                  </a:cubicBezTo>
                  <a:cubicBezTo>
                    <a:pt x="20941" y="14319"/>
                    <a:pt x="17054" y="19419"/>
                    <a:pt x="11505" y="20181"/>
                  </a:cubicBezTo>
                  <a:cubicBezTo>
                    <a:pt x="5957" y="20933"/>
                    <a:pt x="850"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1" name="Shape 361"/>
            <p:cNvSpPr>
              <a:spLocks/>
            </p:cNvSpPr>
            <p:nvPr/>
          </p:nvSpPr>
          <p:spPr>
            <a:xfrm>
              <a:off x="1882488" y="3977696"/>
              <a:ext cx="138453" cy="138427"/>
            </a:xfrm>
            <a:custGeom>
              <a:avLst/>
              <a:gdLst/>
              <a:ahLst/>
              <a:cxnLst>
                <a:cxn ang="0">
                  <a:pos x="wd2" y="hd2"/>
                </a:cxn>
                <a:cxn ang="5400000">
                  <a:pos x="wd2" y="hd2"/>
                </a:cxn>
                <a:cxn ang="10800000">
                  <a:pos x="wd2" y="hd2"/>
                </a:cxn>
                <a:cxn ang="16200000">
                  <a:pos x="wd2" y="hd2"/>
                </a:cxn>
              </a:cxnLst>
              <a:rect l="0" t="0" r="r" b="b"/>
              <a:pathLst>
                <a:path w="20279" h="20275" extrusionOk="0">
                  <a:moveTo>
                    <a:pt x="94" y="11506"/>
                  </a:moveTo>
                  <a:cubicBezTo>
                    <a:pt x="-663" y="5958"/>
                    <a:pt x="3223" y="848"/>
                    <a:pt x="8770" y="96"/>
                  </a:cubicBezTo>
                  <a:cubicBezTo>
                    <a:pt x="14313" y="-666"/>
                    <a:pt x="19428" y="3215"/>
                    <a:pt x="20185" y="8773"/>
                  </a:cubicBezTo>
                  <a:cubicBezTo>
                    <a:pt x="20937" y="14310"/>
                    <a:pt x="17051" y="19420"/>
                    <a:pt x="11504" y="20182"/>
                  </a:cubicBezTo>
                  <a:cubicBezTo>
                    <a:pt x="5956" y="20934"/>
                    <a:pt x="851" y="17053"/>
                    <a:pt x="94" y="11506"/>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2" name="Shape 362"/>
            <p:cNvSpPr>
              <a:spLocks/>
            </p:cNvSpPr>
            <p:nvPr/>
          </p:nvSpPr>
          <p:spPr>
            <a:xfrm>
              <a:off x="3018975" y="4616968"/>
              <a:ext cx="138425" cy="138425"/>
            </a:xfrm>
            <a:custGeom>
              <a:avLst/>
              <a:gdLst/>
              <a:ahLst/>
              <a:cxnLst>
                <a:cxn ang="0">
                  <a:pos x="wd2" y="hd2"/>
                </a:cxn>
                <a:cxn ang="5400000">
                  <a:pos x="wd2" y="hd2"/>
                </a:cxn>
                <a:cxn ang="10800000">
                  <a:pos x="wd2" y="hd2"/>
                </a:cxn>
                <a:cxn ang="16200000">
                  <a:pos x="wd2" y="hd2"/>
                </a:cxn>
              </a:cxnLst>
              <a:rect l="0" t="0" r="r" b="b"/>
              <a:pathLst>
                <a:path w="20275" h="20274" extrusionOk="0">
                  <a:moveTo>
                    <a:pt x="93" y="11505"/>
                  </a:moveTo>
                  <a:cubicBezTo>
                    <a:pt x="-659" y="5957"/>
                    <a:pt x="3222" y="847"/>
                    <a:pt x="8769" y="95"/>
                  </a:cubicBezTo>
                  <a:cubicBezTo>
                    <a:pt x="14317" y="-667"/>
                    <a:pt x="19427" y="3224"/>
                    <a:pt x="20179" y="8772"/>
                  </a:cubicBezTo>
                  <a:cubicBezTo>
                    <a:pt x="20941" y="14309"/>
                    <a:pt x="17050" y="19419"/>
                    <a:pt x="11502" y="2018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3" name="Shape 363"/>
            <p:cNvSpPr>
              <a:spLocks/>
            </p:cNvSpPr>
            <p:nvPr/>
          </p:nvSpPr>
          <p:spPr>
            <a:xfrm>
              <a:off x="2166611" y="5114181"/>
              <a:ext cx="138447"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13"/>
                  </a:moveTo>
                  <a:cubicBezTo>
                    <a:pt x="-659" y="5955"/>
                    <a:pt x="3218" y="845"/>
                    <a:pt x="8772" y="93"/>
                  </a:cubicBezTo>
                  <a:cubicBezTo>
                    <a:pt x="14320" y="-659"/>
                    <a:pt x="19432" y="3222"/>
                    <a:pt x="20189" y="8769"/>
                  </a:cubicBezTo>
                  <a:cubicBezTo>
                    <a:pt x="20941" y="14317"/>
                    <a:pt x="17054" y="19427"/>
                    <a:pt x="11505" y="20179"/>
                  </a:cubicBezTo>
                  <a:cubicBezTo>
                    <a:pt x="5957" y="20941"/>
                    <a:pt x="850"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4" name="Shape 364"/>
            <p:cNvSpPr>
              <a:spLocks/>
            </p:cNvSpPr>
            <p:nvPr/>
          </p:nvSpPr>
          <p:spPr>
            <a:xfrm>
              <a:off x="4368551" y="5398302"/>
              <a:ext cx="138425" cy="138490"/>
            </a:xfrm>
            <a:custGeom>
              <a:avLst/>
              <a:gdLst/>
              <a:ahLst/>
              <a:cxnLst>
                <a:cxn ang="0">
                  <a:pos x="wd2" y="hd2"/>
                </a:cxn>
                <a:cxn ang="5400000">
                  <a:pos x="wd2" y="hd2"/>
                </a:cxn>
                <a:cxn ang="10800000">
                  <a:pos x="wd2" y="hd2"/>
                </a:cxn>
                <a:cxn ang="16200000">
                  <a:pos x="wd2" y="hd2"/>
                </a:cxn>
              </a:cxnLst>
              <a:rect l="0" t="0" r="r" b="b"/>
              <a:pathLst>
                <a:path w="20274" h="20275" extrusionOk="0">
                  <a:moveTo>
                    <a:pt x="95" y="11508"/>
                  </a:moveTo>
                  <a:cubicBezTo>
                    <a:pt x="-667" y="5963"/>
                    <a:pt x="3224" y="855"/>
                    <a:pt x="8772" y="93"/>
                  </a:cubicBezTo>
                  <a:cubicBezTo>
                    <a:pt x="14319" y="-658"/>
                    <a:pt x="19419" y="3221"/>
                    <a:pt x="20181" y="8776"/>
                  </a:cubicBezTo>
                  <a:cubicBezTo>
                    <a:pt x="20933" y="14321"/>
                    <a:pt x="17042" y="19429"/>
                    <a:pt x="11505" y="20180"/>
                  </a:cubicBezTo>
                  <a:cubicBezTo>
                    <a:pt x="5957" y="20942"/>
                    <a:pt x="847" y="17053"/>
                    <a:pt x="95"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5" name="Shape 365"/>
            <p:cNvSpPr>
              <a:spLocks/>
            </p:cNvSpPr>
            <p:nvPr/>
          </p:nvSpPr>
          <p:spPr>
            <a:xfrm>
              <a:off x="4297521" y="4972122"/>
              <a:ext cx="138474" cy="138411"/>
            </a:xfrm>
            <a:custGeom>
              <a:avLst/>
              <a:gdLst/>
              <a:ahLst/>
              <a:cxnLst>
                <a:cxn ang="0">
                  <a:pos x="wd2" y="hd2"/>
                </a:cxn>
                <a:cxn ang="5400000">
                  <a:pos x="wd2" y="hd2"/>
                </a:cxn>
                <a:cxn ang="10800000">
                  <a:pos x="wd2" y="hd2"/>
                </a:cxn>
                <a:cxn ang="16200000">
                  <a:pos x="wd2" y="hd2"/>
                </a:cxn>
              </a:cxnLst>
              <a:rect l="0" t="0" r="r" b="b"/>
              <a:pathLst>
                <a:path w="20282" h="20282" extrusionOk="0">
                  <a:moveTo>
                    <a:pt x="93" y="11508"/>
                  </a:moveTo>
                  <a:cubicBezTo>
                    <a:pt x="-659" y="5958"/>
                    <a:pt x="3222" y="845"/>
                    <a:pt x="8769" y="93"/>
                  </a:cubicBezTo>
                  <a:cubicBezTo>
                    <a:pt x="14317" y="-659"/>
                    <a:pt x="19427" y="3224"/>
                    <a:pt x="20189" y="8774"/>
                  </a:cubicBezTo>
                  <a:cubicBezTo>
                    <a:pt x="20941" y="14324"/>
                    <a:pt x="17050" y="19437"/>
                    <a:pt x="11513" y="20189"/>
                  </a:cubicBezTo>
                  <a:cubicBezTo>
                    <a:pt x="5965" y="20941"/>
                    <a:pt x="84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6" name="Shape 366"/>
            <p:cNvSpPr>
              <a:spLocks/>
            </p:cNvSpPr>
            <p:nvPr/>
          </p:nvSpPr>
          <p:spPr>
            <a:xfrm>
              <a:off x="4155459" y="4616968"/>
              <a:ext cx="138427" cy="138426"/>
            </a:xfrm>
            <a:custGeom>
              <a:avLst/>
              <a:gdLst/>
              <a:ahLst/>
              <a:cxnLst>
                <a:cxn ang="0">
                  <a:pos x="wd2" y="hd2"/>
                </a:cxn>
                <a:cxn ang="5400000">
                  <a:pos x="wd2" y="hd2"/>
                </a:cxn>
                <a:cxn ang="10800000">
                  <a:pos x="wd2" y="hd2"/>
                </a:cxn>
                <a:cxn ang="16200000">
                  <a:pos x="wd2" y="hd2"/>
                </a:cxn>
              </a:cxnLst>
              <a:rect l="0" t="0" r="r" b="b"/>
              <a:pathLst>
                <a:path w="20275" h="20275" extrusionOk="0">
                  <a:moveTo>
                    <a:pt x="96" y="11505"/>
                  </a:moveTo>
                  <a:cubicBezTo>
                    <a:pt x="-666" y="5957"/>
                    <a:pt x="3215" y="847"/>
                    <a:pt x="8762" y="95"/>
                  </a:cubicBezTo>
                  <a:cubicBezTo>
                    <a:pt x="14310" y="-667"/>
                    <a:pt x="19430" y="3224"/>
                    <a:pt x="20182" y="8761"/>
                  </a:cubicBezTo>
                  <a:cubicBezTo>
                    <a:pt x="20934" y="14309"/>
                    <a:pt x="17053" y="19429"/>
                    <a:pt x="11506" y="20181"/>
                  </a:cubicBezTo>
                  <a:cubicBezTo>
                    <a:pt x="5958" y="20933"/>
                    <a:pt x="848" y="17052"/>
                    <a:pt x="96"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7" name="Shape 367"/>
            <p:cNvSpPr>
              <a:spLocks/>
            </p:cNvSpPr>
            <p:nvPr/>
          </p:nvSpPr>
          <p:spPr>
            <a:xfrm>
              <a:off x="3162140" y="3197494"/>
              <a:ext cx="278324" cy="278225"/>
            </a:xfrm>
            <a:custGeom>
              <a:avLst/>
              <a:gdLst/>
              <a:ahLst/>
              <a:cxnLst>
                <a:cxn ang="0">
                  <a:pos x="wd2" y="hd2"/>
                </a:cxn>
                <a:cxn ang="5400000">
                  <a:pos x="wd2" y="hd2"/>
                </a:cxn>
                <a:cxn ang="10800000">
                  <a:pos x="wd2" y="hd2"/>
                </a:cxn>
                <a:cxn ang="16200000">
                  <a:pos x="wd2" y="hd2"/>
                </a:cxn>
              </a:cxnLst>
              <a:rect l="0" t="0" r="r" b="b"/>
              <a:pathLst>
                <a:path w="20283" h="20275" extrusionOk="0">
                  <a:moveTo>
                    <a:pt x="93" y="11513"/>
                  </a:moveTo>
                  <a:cubicBezTo>
                    <a:pt x="-659" y="5955"/>
                    <a:pt x="3222" y="855"/>
                    <a:pt x="8769" y="93"/>
                  </a:cubicBezTo>
                  <a:cubicBezTo>
                    <a:pt x="14317" y="-659"/>
                    <a:pt x="19437" y="3222"/>
                    <a:pt x="20189" y="8769"/>
                  </a:cubicBezTo>
                  <a:cubicBezTo>
                    <a:pt x="20941" y="14317"/>
                    <a:pt x="17060" y="19427"/>
                    <a:pt x="11513" y="20179"/>
                  </a:cubicBezTo>
                  <a:cubicBezTo>
                    <a:pt x="5965" y="20941"/>
                    <a:pt x="855" y="1705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8" name="Shape 368"/>
            <p:cNvSpPr>
              <a:spLocks/>
            </p:cNvSpPr>
            <p:nvPr/>
          </p:nvSpPr>
          <p:spPr>
            <a:xfrm>
              <a:off x="2379702" y="291224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4" y="11513"/>
                  </a:moveTo>
                  <a:cubicBezTo>
                    <a:pt x="-663" y="5955"/>
                    <a:pt x="3223" y="855"/>
                    <a:pt x="8770" y="93"/>
                  </a:cubicBezTo>
                  <a:cubicBezTo>
                    <a:pt x="14313" y="-659"/>
                    <a:pt x="19423" y="3222"/>
                    <a:pt x="20180" y="8769"/>
                  </a:cubicBezTo>
                  <a:cubicBezTo>
                    <a:pt x="20937" y="14317"/>
                    <a:pt x="17051" y="19427"/>
                    <a:pt x="11504" y="20179"/>
                  </a:cubicBezTo>
                  <a:cubicBezTo>
                    <a:pt x="5956" y="20941"/>
                    <a:pt x="851" y="1705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9" name="Shape 369"/>
            <p:cNvSpPr>
              <a:spLocks/>
            </p:cNvSpPr>
            <p:nvPr/>
          </p:nvSpPr>
          <p:spPr>
            <a:xfrm>
              <a:off x="3587215" y="1349576"/>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3" y="11505"/>
                  </a:moveTo>
                  <a:cubicBezTo>
                    <a:pt x="-659" y="5957"/>
                    <a:pt x="3222" y="847"/>
                    <a:pt x="8769" y="95"/>
                  </a:cubicBezTo>
                  <a:cubicBezTo>
                    <a:pt x="14317" y="-667"/>
                    <a:pt x="19417" y="3224"/>
                    <a:pt x="20179" y="8772"/>
                  </a:cubicBezTo>
                  <a:cubicBezTo>
                    <a:pt x="20941" y="14309"/>
                    <a:pt x="17050" y="1941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0" name="Shape 370"/>
            <p:cNvSpPr>
              <a:spLocks/>
            </p:cNvSpPr>
            <p:nvPr/>
          </p:nvSpPr>
          <p:spPr>
            <a:xfrm>
              <a:off x="4821057" y="1020748"/>
              <a:ext cx="369897" cy="369897"/>
            </a:xfrm>
            <a:custGeom>
              <a:avLst/>
              <a:gdLst/>
              <a:ahLst/>
              <a:cxnLst>
                <a:cxn ang="0">
                  <a:pos x="wd2" y="hd2"/>
                </a:cxn>
                <a:cxn ang="5400000">
                  <a:pos x="wd2" y="hd2"/>
                </a:cxn>
                <a:cxn ang="10800000">
                  <a:pos x="wd2" y="hd2"/>
                </a:cxn>
                <a:cxn ang="16200000">
                  <a:pos x="wd2" y="hd2"/>
                </a:cxn>
              </a:cxnLst>
              <a:rect l="0" t="0" r="r" b="b"/>
              <a:pathLst>
                <a:path w="20275" h="20275" extrusionOk="0">
                  <a:moveTo>
                    <a:pt x="93" y="11502"/>
                  </a:moveTo>
                  <a:cubicBezTo>
                    <a:pt x="-659" y="5955"/>
                    <a:pt x="3222" y="845"/>
                    <a:pt x="8769" y="93"/>
                  </a:cubicBezTo>
                  <a:cubicBezTo>
                    <a:pt x="14317" y="-659"/>
                    <a:pt x="19417" y="3222"/>
                    <a:pt x="20179" y="8769"/>
                  </a:cubicBezTo>
                  <a:cubicBezTo>
                    <a:pt x="20941" y="14317"/>
                    <a:pt x="17050" y="19427"/>
                    <a:pt x="11502" y="20179"/>
                  </a:cubicBezTo>
                  <a:cubicBezTo>
                    <a:pt x="5955" y="20941"/>
                    <a:pt x="845" y="17050"/>
                    <a:pt x="93" y="11502"/>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1" name="Shape 371"/>
            <p:cNvSpPr>
              <a:spLocks/>
            </p:cNvSpPr>
            <p:nvPr/>
          </p:nvSpPr>
          <p:spPr>
            <a:xfrm>
              <a:off x="5007823" y="0"/>
              <a:ext cx="138371" cy="138425"/>
            </a:xfrm>
            <a:custGeom>
              <a:avLst/>
              <a:gdLst/>
              <a:ahLst/>
              <a:cxnLst>
                <a:cxn ang="0">
                  <a:pos x="wd2" y="hd2"/>
                </a:cxn>
                <a:cxn ang="5400000">
                  <a:pos x="wd2" y="hd2"/>
                </a:cxn>
                <a:cxn ang="10800000">
                  <a:pos x="wd2" y="hd2"/>
                </a:cxn>
                <a:cxn ang="16200000">
                  <a:pos x="wd2" y="hd2"/>
                </a:cxn>
              </a:cxnLst>
              <a:rect l="0" t="0" r="r" b="b"/>
              <a:pathLst>
                <a:path w="20267" h="20275" extrusionOk="0">
                  <a:moveTo>
                    <a:pt x="98" y="11505"/>
                  </a:moveTo>
                  <a:cubicBezTo>
                    <a:pt x="-674" y="5957"/>
                    <a:pt x="3217" y="847"/>
                    <a:pt x="8765" y="95"/>
                  </a:cubicBezTo>
                  <a:cubicBezTo>
                    <a:pt x="14312" y="-667"/>
                    <a:pt x="19422" y="3224"/>
                    <a:pt x="20174" y="8772"/>
                  </a:cubicBezTo>
                  <a:cubicBezTo>
                    <a:pt x="20926" y="14319"/>
                    <a:pt x="17045" y="19419"/>
                    <a:pt x="11498" y="20181"/>
                  </a:cubicBezTo>
                  <a:cubicBezTo>
                    <a:pt x="5950" y="20933"/>
                    <a:pt x="850" y="17052"/>
                    <a:pt x="98"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2" name="Shape 372"/>
            <p:cNvSpPr>
              <a:spLocks/>
            </p:cNvSpPr>
            <p:nvPr/>
          </p:nvSpPr>
          <p:spPr>
            <a:xfrm>
              <a:off x="3729276" y="639272"/>
              <a:ext cx="138474" cy="138426"/>
            </a:xfrm>
            <a:custGeom>
              <a:avLst/>
              <a:gdLst/>
              <a:ahLst/>
              <a:cxnLst>
                <a:cxn ang="0">
                  <a:pos x="wd2" y="hd2"/>
                </a:cxn>
                <a:cxn ang="5400000">
                  <a:pos x="wd2" y="hd2"/>
                </a:cxn>
                <a:cxn ang="10800000">
                  <a:pos x="wd2" y="hd2"/>
                </a:cxn>
                <a:cxn ang="16200000">
                  <a:pos x="wd2" y="hd2"/>
                </a:cxn>
              </a:cxnLst>
              <a:rect l="0" t="0" r="r" b="b"/>
              <a:pathLst>
                <a:path w="20282" h="20275" extrusionOk="0">
                  <a:moveTo>
                    <a:pt x="93" y="11505"/>
                  </a:moveTo>
                  <a:cubicBezTo>
                    <a:pt x="-659" y="5957"/>
                    <a:pt x="3222" y="847"/>
                    <a:pt x="8769" y="95"/>
                  </a:cubicBezTo>
                  <a:cubicBezTo>
                    <a:pt x="14317" y="-667"/>
                    <a:pt x="19427" y="3224"/>
                    <a:pt x="20189" y="8761"/>
                  </a:cubicBezTo>
                  <a:cubicBezTo>
                    <a:pt x="20941" y="14309"/>
                    <a:pt x="17050" y="19429"/>
                    <a:pt x="11502" y="20181"/>
                  </a:cubicBezTo>
                  <a:cubicBezTo>
                    <a:pt x="5955" y="20933"/>
                    <a:pt x="845" y="1705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3" name="Shape 373"/>
            <p:cNvSpPr>
              <a:spLocks/>
            </p:cNvSpPr>
            <p:nvPr/>
          </p:nvSpPr>
          <p:spPr>
            <a:xfrm>
              <a:off x="2663824" y="710301"/>
              <a:ext cx="138475" cy="138476"/>
            </a:xfrm>
            <a:custGeom>
              <a:avLst/>
              <a:gdLst/>
              <a:ahLst/>
              <a:cxnLst>
                <a:cxn ang="0">
                  <a:pos x="wd2" y="hd2"/>
                </a:cxn>
                <a:cxn ang="5400000">
                  <a:pos x="wd2" y="hd2"/>
                </a:cxn>
                <a:cxn ang="10800000">
                  <a:pos x="wd2" y="hd2"/>
                </a:cxn>
                <a:cxn ang="16200000">
                  <a:pos x="wd2" y="hd2"/>
                </a:cxn>
              </a:cxnLst>
              <a:rect l="0" t="0" r="r" b="b"/>
              <a:pathLst>
                <a:path w="20283" h="20283" extrusionOk="0">
                  <a:moveTo>
                    <a:pt x="93" y="11513"/>
                  </a:moveTo>
                  <a:cubicBezTo>
                    <a:pt x="-659" y="5955"/>
                    <a:pt x="3222" y="845"/>
                    <a:pt x="8769" y="93"/>
                  </a:cubicBezTo>
                  <a:cubicBezTo>
                    <a:pt x="14317" y="-659"/>
                    <a:pt x="19427" y="3222"/>
                    <a:pt x="20189" y="8769"/>
                  </a:cubicBezTo>
                  <a:cubicBezTo>
                    <a:pt x="20941" y="14317"/>
                    <a:pt x="17060" y="19427"/>
                    <a:pt x="11513" y="20189"/>
                  </a:cubicBezTo>
                  <a:cubicBezTo>
                    <a:pt x="5965" y="20941"/>
                    <a:pt x="855" y="1706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4" name="Shape 374"/>
            <p:cNvSpPr>
              <a:spLocks/>
            </p:cNvSpPr>
            <p:nvPr/>
          </p:nvSpPr>
          <p:spPr>
            <a:xfrm>
              <a:off x="4581640" y="2059878"/>
              <a:ext cx="138427" cy="138440"/>
            </a:xfrm>
            <a:custGeom>
              <a:avLst/>
              <a:gdLst/>
              <a:ahLst/>
              <a:cxnLst>
                <a:cxn ang="0">
                  <a:pos x="wd2" y="hd2"/>
                </a:cxn>
                <a:cxn ang="5400000">
                  <a:pos x="wd2" y="hd2"/>
                </a:cxn>
                <a:cxn ang="10800000">
                  <a:pos x="wd2" y="hd2"/>
                </a:cxn>
                <a:cxn ang="16200000">
                  <a:pos x="wd2" y="hd2"/>
                </a:cxn>
              </a:cxnLst>
              <a:rect l="0" t="0" r="r" b="b"/>
              <a:pathLst>
                <a:path w="20275" h="20267" extrusionOk="0">
                  <a:moveTo>
                    <a:pt x="96" y="11500"/>
                  </a:moveTo>
                  <a:cubicBezTo>
                    <a:pt x="-666" y="5955"/>
                    <a:pt x="3215" y="847"/>
                    <a:pt x="8773" y="96"/>
                  </a:cubicBezTo>
                  <a:cubicBezTo>
                    <a:pt x="14310" y="-666"/>
                    <a:pt x="19430" y="3223"/>
                    <a:pt x="20182" y="8768"/>
                  </a:cubicBezTo>
                  <a:cubicBezTo>
                    <a:pt x="20934" y="14313"/>
                    <a:pt x="17053" y="19421"/>
                    <a:pt x="11506" y="20172"/>
                  </a:cubicBezTo>
                  <a:cubicBezTo>
                    <a:pt x="5958" y="20934"/>
                    <a:pt x="858" y="17045"/>
                    <a:pt x="96"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5" name="Shape 375"/>
            <p:cNvSpPr>
              <a:spLocks/>
            </p:cNvSpPr>
            <p:nvPr/>
          </p:nvSpPr>
          <p:spPr>
            <a:xfrm>
              <a:off x="5434003" y="3125333"/>
              <a:ext cx="138426" cy="138426"/>
            </a:xfrm>
            <a:custGeom>
              <a:avLst/>
              <a:gdLst/>
              <a:ahLst/>
              <a:cxnLst>
                <a:cxn ang="0">
                  <a:pos x="wd2" y="hd2"/>
                </a:cxn>
                <a:cxn ang="5400000">
                  <a:pos x="wd2" y="hd2"/>
                </a:cxn>
                <a:cxn ang="10800000">
                  <a:pos x="wd2" y="hd2"/>
                </a:cxn>
                <a:cxn ang="16200000">
                  <a:pos x="wd2" y="hd2"/>
                </a:cxn>
              </a:cxnLst>
              <a:rect l="0" t="0" r="r" b="b"/>
              <a:pathLst>
                <a:path w="20275" h="20275" extrusionOk="0">
                  <a:moveTo>
                    <a:pt x="95" y="11513"/>
                  </a:moveTo>
                  <a:cubicBezTo>
                    <a:pt x="-667" y="5955"/>
                    <a:pt x="3224" y="845"/>
                    <a:pt x="8761" y="93"/>
                  </a:cubicBezTo>
                  <a:cubicBezTo>
                    <a:pt x="14319" y="-659"/>
                    <a:pt x="19429" y="3222"/>
                    <a:pt x="20181" y="8769"/>
                  </a:cubicBezTo>
                  <a:cubicBezTo>
                    <a:pt x="20933" y="14317"/>
                    <a:pt x="17052" y="19427"/>
                    <a:pt x="11505" y="20179"/>
                  </a:cubicBezTo>
                  <a:cubicBezTo>
                    <a:pt x="5957" y="20941"/>
                    <a:pt x="857" y="17050"/>
                    <a:pt x="95"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6" name="Shape 376"/>
            <p:cNvSpPr>
              <a:spLocks/>
            </p:cNvSpPr>
            <p:nvPr/>
          </p:nvSpPr>
          <p:spPr>
            <a:xfrm>
              <a:off x="5718127" y="3196362"/>
              <a:ext cx="138475" cy="138425"/>
            </a:xfrm>
            <a:custGeom>
              <a:avLst/>
              <a:gdLst/>
              <a:ahLst/>
              <a:cxnLst>
                <a:cxn ang="0">
                  <a:pos x="wd2" y="hd2"/>
                </a:cxn>
                <a:cxn ang="5400000">
                  <a:pos x="wd2" y="hd2"/>
                </a:cxn>
                <a:cxn ang="10800000">
                  <a:pos x="wd2" y="hd2"/>
                </a:cxn>
                <a:cxn ang="16200000">
                  <a:pos x="wd2" y="hd2"/>
                </a:cxn>
              </a:cxnLst>
              <a:rect l="0" t="0" r="r" b="b"/>
              <a:pathLst>
                <a:path w="20283" h="20274" extrusionOk="0">
                  <a:moveTo>
                    <a:pt x="93" y="11513"/>
                  </a:moveTo>
                  <a:cubicBezTo>
                    <a:pt x="-659" y="5965"/>
                    <a:pt x="3222" y="845"/>
                    <a:pt x="8769" y="93"/>
                  </a:cubicBezTo>
                  <a:cubicBezTo>
                    <a:pt x="14317" y="-659"/>
                    <a:pt x="19427" y="3222"/>
                    <a:pt x="20189" y="8769"/>
                  </a:cubicBezTo>
                  <a:cubicBezTo>
                    <a:pt x="20941" y="14317"/>
                    <a:pt x="17060" y="19427"/>
                    <a:pt x="11513" y="20179"/>
                  </a:cubicBezTo>
                  <a:cubicBezTo>
                    <a:pt x="5965" y="20941"/>
                    <a:pt x="845" y="17040"/>
                    <a:pt x="93"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7" name="Shape 377"/>
            <p:cNvSpPr>
              <a:spLocks/>
            </p:cNvSpPr>
            <p:nvPr/>
          </p:nvSpPr>
          <p:spPr>
            <a:xfrm>
              <a:off x="5505035" y="1633697"/>
              <a:ext cx="138475" cy="138411"/>
            </a:xfrm>
            <a:custGeom>
              <a:avLst/>
              <a:gdLst/>
              <a:ahLst/>
              <a:cxnLst>
                <a:cxn ang="0">
                  <a:pos x="wd2" y="hd2"/>
                </a:cxn>
                <a:cxn ang="5400000">
                  <a:pos x="wd2" y="hd2"/>
                </a:cxn>
                <a:cxn ang="10800000">
                  <a:pos x="wd2" y="hd2"/>
                </a:cxn>
                <a:cxn ang="16200000">
                  <a:pos x="wd2" y="hd2"/>
                </a:cxn>
              </a:cxnLst>
              <a:rect l="0" t="0" r="r" b="b"/>
              <a:pathLst>
                <a:path w="20283" h="20282" extrusionOk="0">
                  <a:moveTo>
                    <a:pt x="93" y="11508"/>
                  </a:moveTo>
                  <a:cubicBezTo>
                    <a:pt x="-659" y="5958"/>
                    <a:pt x="3222" y="845"/>
                    <a:pt x="8769" y="93"/>
                  </a:cubicBezTo>
                  <a:cubicBezTo>
                    <a:pt x="14317" y="-659"/>
                    <a:pt x="19437" y="3224"/>
                    <a:pt x="20189" y="8774"/>
                  </a:cubicBezTo>
                  <a:cubicBezTo>
                    <a:pt x="20941" y="14314"/>
                    <a:pt x="17060" y="19437"/>
                    <a:pt x="11513" y="20189"/>
                  </a:cubicBezTo>
                  <a:cubicBezTo>
                    <a:pt x="5965" y="20941"/>
                    <a:pt x="855" y="17058"/>
                    <a:pt x="93" y="11508"/>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8" name="Shape 378"/>
            <p:cNvSpPr>
              <a:spLocks/>
            </p:cNvSpPr>
            <p:nvPr/>
          </p:nvSpPr>
          <p:spPr>
            <a:xfrm>
              <a:off x="5505035" y="7458180"/>
              <a:ext cx="138426" cy="138369"/>
            </a:xfrm>
            <a:custGeom>
              <a:avLst/>
              <a:gdLst/>
              <a:ahLst/>
              <a:cxnLst>
                <a:cxn ang="0">
                  <a:pos x="wd2" y="hd2"/>
                </a:cxn>
                <a:cxn ang="5400000">
                  <a:pos x="wd2" y="hd2"/>
                </a:cxn>
                <a:cxn ang="10800000">
                  <a:pos x="wd2" y="hd2"/>
                </a:cxn>
                <a:cxn ang="16200000">
                  <a:pos x="wd2" y="hd2"/>
                </a:cxn>
              </a:cxnLst>
              <a:rect l="0" t="0" r="r" b="b"/>
              <a:pathLst>
                <a:path w="20275" h="20267" extrusionOk="0">
                  <a:moveTo>
                    <a:pt x="93" y="11505"/>
                  </a:moveTo>
                  <a:cubicBezTo>
                    <a:pt x="-659" y="5957"/>
                    <a:pt x="3222" y="847"/>
                    <a:pt x="8769" y="95"/>
                  </a:cubicBezTo>
                  <a:cubicBezTo>
                    <a:pt x="14317" y="-667"/>
                    <a:pt x="19417" y="3224"/>
                    <a:pt x="20179" y="8761"/>
                  </a:cubicBezTo>
                  <a:cubicBezTo>
                    <a:pt x="20941" y="14309"/>
                    <a:pt x="17050" y="19419"/>
                    <a:pt x="11502" y="20171"/>
                  </a:cubicBezTo>
                  <a:cubicBezTo>
                    <a:pt x="5955" y="20933"/>
                    <a:pt x="845" y="17042"/>
                    <a:pt x="93" y="11505"/>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9" name="Shape 379"/>
            <p:cNvSpPr>
              <a:spLocks/>
            </p:cNvSpPr>
            <p:nvPr/>
          </p:nvSpPr>
          <p:spPr>
            <a:xfrm>
              <a:off x="2095579" y="3196362"/>
              <a:ext cx="138419" cy="138475"/>
            </a:xfrm>
            <a:custGeom>
              <a:avLst/>
              <a:gdLst/>
              <a:ahLst/>
              <a:cxnLst>
                <a:cxn ang="0">
                  <a:pos x="wd2" y="hd2"/>
                </a:cxn>
                <a:cxn ang="5400000">
                  <a:pos x="wd2" y="hd2"/>
                </a:cxn>
                <a:cxn ang="10800000">
                  <a:pos x="wd2" y="hd2"/>
                </a:cxn>
                <a:cxn ang="16200000">
                  <a:pos x="wd2" y="hd2"/>
                </a:cxn>
              </a:cxnLst>
              <a:rect l="0" t="0" r="r" b="b"/>
              <a:pathLst>
                <a:path w="20278" h="20283" extrusionOk="0">
                  <a:moveTo>
                    <a:pt x="94" y="11513"/>
                  </a:moveTo>
                  <a:cubicBezTo>
                    <a:pt x="-663" y="5965"/>
                    <a:pt x="3219" y="855"/>
                    <a:pt x="8768" y="93"/>
                  </a:cubicBezTo>
                  <a:cubicBezTo>
                    <a:pt x="14316" y="-659"/>
                    <a:pt x="19428" y="3222"/>
                    <a:pt x="20185" y="8769"/>
                  </a:cubicBezTo>
                  <a:cubicBezTo>
                    <a:pt x="20937" y="14317"/>
                    <a:pt x="17055" y="19427"/>
                    <a:pt x="11506" y="20189"/>
                  </a:cubicBezTo>
                  <a:cubicBezTo>
                    <a:pt x="5958" y="20941"/>
                    <a:pt x="846" y="17060"/>
                    <a:pt x="94" y="11513"/>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0" name="Shape 380"/>
            <p:cNvSpPr>
              <a:spLocks/>
            </p:cNvSpPr>
            <p:nvPr/>
          </p:nvSpPr>
          <p:spPr>
            <a:xfrm>
              <a:off x="5220912" y="5043151"/>
              <a:ext cx="138475" cy="138488"/>
            </a:xfrm>
            <a:custGeom>
              <a:avLst/>
              <a:gdLst/>
              <a:ahLst/>
              <a:cxnLst>
                <a:cxn ang="0">
                  <a:pos x="wd2" y="hd2"/>
                </a:cxn>
                <a:cxn ang="5400000">
                  <a:pos x="wd2" y="hd2"/>
                </a:cxn>
                <a:cxn ang="10800000">
                  <a:pos x="wd2" y="hd2"/>
                </a:cxn>
                <a:cxn ang="16200000">
                  <a:pos x="wd2" y="hd2"/>
                </a:cxn>
              </a:cxnLst>
              <a:rect l="0" t="0" r="r" b="b"/>
              <a:pathLst>
                <a:path w="20283" h="20275" extrusionOk="0">
                  <a:moveTo>
                    <a:pt x="93" y="11500"/>
                  </a:moveTo>
                  <a:cubicBezTo>
                    <a:pt x="-659" y="5965"/>
                    <a:pt x="3222" y="847"/>
                    <a:pt x="8769" y="96"/>
                  </a:cubicBezTo>
                  <a:cubicBezTo>
                    <a:pt x="14317" y="-666"/>
                    <a:pt x="19427" y="3223"/>
                    <a:pt x="20189" y="8768"/>
                  </a:cubicBezTo>
                  <a:cubicBezTo>
                    <a:pt x="20941" y="14313"/>
                    <a:pt x="17060" y="19421"/>
                    <a:pt x="11502" y="20183"/>
                  </a:cubicBezTo>
                  <a:cubicBezTo>
                    <a:pt x="5965" y="20934"/>
                    <a:pt x="845" y="17045"/>
                    <a:pt x="93" y="11500"/>
                  </a:cubicBezTo>
                  <a:close/>
                </a:path>
              </a:pathLst>
            </a:custGeom>
            <a:solidFill>
              <a:srgbClr val="61CDCE">
                <a:alpha val="15428"/>
              </a:srgbClr>
            </a:solidFill>
            <a:ln w="12700" cap="flat">
              <a:noFill/>
              <a:miter lim="400000"/>
            </a:ln>
            <a:effectLst/>
          </p:spPr>
          <p:txBody>
            <a:bodyPr wrap="square" lIns="38100" tIns="38100" rIns="38100" bIns="38100" numCol="1" anchor="ctr">
              <a:noAutofit/>
            </a:body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
        <p:nvSpPr>
          <p:cNvPr id="8" name="TextBox 7"/>
          <p:cNvSpPr txBox="1"/>
          <p:nvPr/>
        </p:nvSpPr>
        <p:spPr>
          <a:xfrm>
            <a:off x="315179" y="4649851"/>
            <a:ext cx="1050116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Avenir Heavy"/>
                <a:ea typeface="Open Sans Semibold" charset="0"/>
                <a:cs typeface="Open Sans Semibold" charset="0"/>
              </a:rPr>
              <a:t>AI – Why now?</a:t>
            </a:r>
          </a:p>
        </p:txBody>
      </p:sp>
      <p:sp>
        <p:nvSpPr>
          <p:cNvPr id="2" name="Rectangle 1"/>
          <p:cNvSpPr/>
          <p:nvPr/>
        </p:nvSpPr>
        <p:spPr>
          <a:xfrm>
            <a:off x="373237" y="5686950"/>
            <a:ext cx="1217077" cy="123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2" name="Rectangle 11"/>
          <p:cNvSpPr/>
          <p:nvPr/>
        </p:nvSpPr>
        <p:spPr>
          <a:xfrm>
            <a:off x="1681070" y="5686950"/>
            <a:ext cx="1217077" cy="12366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3" name="Rectangle 12"/>
          <p:cNvSpPr/>
          <p:nvPr/>
        </p:nvSpPr>
        <p:spPr>
          <a:xfrm>
            <a:off x="2988903" y="5686950"/>
            <a:ext cx="1217077" cy="12366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4" name="Rectangle 13"/>
          <p:cNvSpPr/>
          <p:nvPr/>
        </p:nvSpPr>
        <p:spPr>
          <a:xfrm>
            <a:off x="4296736" y="5686950"/>
            <a:ext cx="1217077" cy="12366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6" name="Rectangle 15"/>
          <p:cNvSpPr/>
          <p:nvPr/>
        </p:nvSpPr>
        <p:spPr>
          <a:xfrm>
            <a:off x="5604569" y="5686950"/>
            <a:ext cx="1217077" cy="12366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940950772"/>
      </p:ext>
    </p:extLst>
  </p:cSld>
  <p:clrMapOvr>
    <a:masterClrMapping/>
  </p:clrMapOvr>
</p:sld>
</file>

<file path=ppt/theme/_rels/theme6.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1_Office Theme">
  <a:themeElements>
    <a:clrScheme name="MBAI">
      <a:dk1>
        <a:srgbClr val="323232"/>
      </a:dk1>
      <a:lt1>
        <a:srgbClr val="FFFFFF"/>
      </a:lt1>
      <a:dk2>
        <a:srgbClr val="102058"/>
      </a:dk2>
      <a:lt2>
        <a:srgbClr val="E7E6E6"/>
      </a:lt2>
      <a:accent1>
        <a:srgbClr val="379FFE"/>
      </a:accent1>
      <a:accent2>
        <a:srgbClr val="2775C6"/>
      </a:accent2>
      <a:accent3>
        <a:srgbClr val="34AF91"/>
      </a:accent3>
      <a:accent4>
        <a:srgbClr val="F4AA5A"/>
      </a:accent4>
      <a:accent5>
        <a:srgbClr val="8A61A8"/>
      </a:accent5>
      <a:accent6>
        <a:srgbClr val="EA5665"/>
      </a:accent6>
      <a:hlink>
        <a:srgbClr val="379FFE"/>
      </a:hlink>
      <a:folHlink>
        <a:srgbClr val="2775C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MBAI">
      <a:dk1>
        <a:srgbClr val="323232"/>
      </a:dk1>
      <a:lt1>
        <a:srgbClr val="FFFFFF"/>
      </a:lt1>
      <a:dk2>
        <a:srgbClr val="102058"/>
      </a:dk2>
      <a:lt2>
        <a:srgbClr val="E7E6E6"/>
      </a:lt2>
      <a:accent1>
        <a:srgbClr val="379FFE"/>
      </a:accent1>
      <a:accent2>
        <a:srgbClr val="2775C6"/>
      </a:accent2>
      <a:accent3>
        <a:srgbClr val="34AF91"/>
      </a:accent3>
      <a:accent4>
        <a:srgbClr val="F4AA5A"/>
      </a:accent4>
      <a:accent5>
        <a:srgbClr val="8A61A8"/>
      </a:accent5>
      <a:accent6>
        <a:srgbClr val="EA5665"/>
      </a:accent6>
      <a:hlink>
        <a:srgbClr val="379FFE"/>
      </a:hlink>
      <a:folHlink>
        <a:srgbClr val="2775C6"/>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MBAI">
      <a:dk1>
        <a:srgbClr val="323232"/>
      </a:dk1>
      <a:lt1>
        <a:srgbClr val="FFFFFF"/>
      </a:lt1>
      <a:dk2>
        <a:srgbClr val="102058"/>
      </a:dk2>
      <a:lt2>
        <a:srgbClr val="E7E6E6"/>
      </a:lt2>
      <a:accent1>
        <a:srgbClr val="379FFE"/>
      </a:accent1>
      <a:accent2>
        <a:srgbClr val="2775C6"/>
      </a:accent2>
      <a:accent3>
        <a:srgbClr val="34AF91"/>
      </a:accent3>
      <a:accent4>
        <a:srgbClr val="F4AA5A"/>
      </a:accent4>
      <a:accent5>
        <a:srgbClr val="8A61A8"/>
      </a:accent5>
      <a:accent6>
        <a:srgbClr val="EA5665"/>
      </a:accent6>
      <a:hlink>
        <a:srgbClr val="379FFE"/>
      </a:hlink>
      <a:folHlink>
        <a:srgbClr val="2775C6"/>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MBAI">
      <a:dk1>
        <a:srgbClr val="323232"/>
      </a:dk1>
      <a:lt1>
        <a:srgbClr val="FFFFFF"/>
      </a:lt1>
      <a:dk2>
        <a:srgbClr val="102058"/>
      </a:dk2>
      <a:lt2>
        <a:srgbClr val="E7E6E6"/>
      </a:lt2>
      <a:accent1>
        <a:srgbClr val="379FFE"/>
      </a:accent1>
      <a:accent2>
        <a:srgbClr val="2775C6"/>
      </a:accent2>
      <a:accent3>
        <a:srgbClr val="34AF91"/>
      </a:accent3>
      <a:accent4>
        <a:srgbClr val="F4AA5A"/>
      </a:accent4>
      <a:accent5>
        <a:srgbClr val="8A61A8"/>
      </a:accent5>
      <a:accent6>
        <a:srgbClr val="EA5665"/>
      </a:accent6>
      <a:hlink>
        <a:srgbClr val="379FFE"/>
      </a:hlink>
      <a:folHlink>
        <a:srgbClr val="2775C6"/>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816</TotalTime>
  <Words>1106</Words>
  <Application>Microsoft Macintosh PowerPoint</Application>
  <PresentationFormat>Widescreen</PresentationFormat>
  <Paragraphs>193</Paragraphs>
  <Slides>30</Slides>
  <Notes>25</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30</vt:i4>
      </vt:variant>
    </vt:vector>
  </HeadingPairs>
  <TitlesOfParts>
    <vt:vector size="51" baseType="lpstr">
      <vt:lpstr>Avenir Book</vt:lpstr>
      <vt:lpstr>Avenir Heavy</vt:lpstr>
      <vt:lpstr>Calibri</vt:lpstr>
      <vt:lpstr>Calibri Light</vt:lpstr>
      <vt:lpstr>Century Gothic</vt:lpstr>
      <vt:lpstr>Gill Sans</vt:lpstr>
      <vt:lpstr>Helvetica</vt:lpstr>
      <vt:lpstr>Helvetica Light</vt:lpstr>
      <vt:lpstr>Helvetica Neue</vt:lpstr>
      <vt:lpstr>Helvetica Neue Light</vt:lpstr>
      <vt:lpstr>Helvetica Neue Thin</vt:lpstr>
      <vt:lpstr>Open Sans</vt:lpstr>
      <vt:lpstr>Open Sans Semibold</vt:lpstr>
      <vt:lpstr>Tw Cen MT</vt:lpstr>
      <vt:lpstr>Arial</vt:lpstr>
      <vt:lpstr>1_Office Theme</vt:lpstr>
      <vt:lpstr>2_Office Theme</vt:lpstr>
      <vt:lpstr>Office Theme</vt:lpstr>
      <vt:lpstr>3_Office Theme</vt:lpstr>
      <vt:lpstr>4_Office Theme</vt:lpstr>
      <vt:lpstr>1_White</vt:lpstr>
      <vt:lpstr>PowerPoint Presentation</vt:lpstr>
      <vt:lpstr>PowerPoint Presentation</vt:lpstr>
      <vt:lpstr>PowerPoint Presentation</vt:lpstr>
      <vt:lpstr>PowerPoint Presentation</vt:lpstr>
      <vt:lpstr>PowerPoint Presentation</vt:lpstr>
      <vt:lpstr>PowerPoint Presentation</vt:lpstr>
      <vt:lpstr>Data Science is in demand</vt:lpstr>
      <vt:lpstr>PowerPoint Presentation</vt:lpstr>
      <vt:lpstr>PowerPoint Presentation</vt:lpstr>
      <vt:lpstr>PowerPoint Presentation</vt:lpstr>
      <vt:lpstr>PowerPoint Presentation</vt:lpstr>
      <vt:lpstr>PowerPoint Presentation</vt:lpstr>
      <vt:lpstr>How AI &amp; Machine Learning  are changing many professions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lpstr>Check it out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Dipalli Bhatt</dc:creator>
  <cp:lastModifiedBy>Robin Grosset</cp:lastModifiedBy>
  <cp:revision>52</cp:revision>
  <dcterms:created xsi:type="dcterms:W3CDTF">2017-08-21T16:58:32Z</dcterms:created>
  <dcterms:modified xsi:type="dcterms:W3CDTF">2017-11-13T00:05:52Z</dcterms:modified>
</cp:coreProperties>
</file>